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48.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8.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47.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Lst>
  <p:sldSz cy="5143500" cx="9144000"/>
  <p:notesSz cx="6858000" cy="9144000"/>
  <p:embeddedFontLst>
    <p:embeddedFont>
      <p:font typeface="Playfair Display"/>
      <p:regular r:id="rId54"/>
      <p:bold r:id="rId55"/>
      <p:italic r:id="rId56"/>
      <p:boldItalic r:id="rId57"/>
    </p:embeddedFont>
    <p:embeddedFont>
      <p:font typeface="Lato"/>
      <p:regular r:id="rId58"/>
      <p:bold r:id="rId59"/>
      <p:italic r:id="rId60"/>
      <p:boldItalic r:id="rId6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1" Type="http://schemas.openxmlformats.org/officeDocument/2006/relationships/font" Target="fonts/Lato-boldItalic.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60" Type="http://schemas.openxmlformats.org/officeDocument/2006/relationships/font" Target="fonts/Lato-italic.fntdata"/><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font" Target="fonts/PlayfairDisplay-bold.fntdata"/><Relationship Id="rId10" Type="http://schemas.openxmlformats.org/officeDocument/2006/relationships/slide" Target="slides/slide5.xml"/><Relationship Id="rId54" Type="http://schemas.openxmlformats.org/officeDocument/2006/relationships/font" Target="fonts/PlayfairDisplay-regular.fntdata"/><Relationship Id="rId13" Type="http://schemas.openxmlformats.org/officeDocument/2006/relationships/slide" Target="slides/slide8.xml"/><Relationship Id="rId57" Type="http://schemas.openxmlformats.org/officeDocument/2006/relationships/font" Target="fonts/PlayfairDisplay-boldItalic.fntdata"/><Relationship Id="rId12" Type="http://schemas.openxmlformats.org/officeDocument/2006/relationships/slide" Target="slides/slide7.xml"/><Relationship Id="rId56" Type="http://schemas.openxmlformats.org/officeDocument/2006/relationships/font" Target="fonts/PlayfairDisplay-italic.fntdata"/><Relationship Id="rId15" Type="http://schemas.openxmlformats.org/officeDocument/2006/relationships/slide" Target="slides/slide10.xml"/><Relationship Id="rId59" Type="http://schemas.openxmlformats.org/officeDocument/2006/relationships/font" Target="fonts/Lato-bold.fntdata"/><Relationship Id="rId14" Type="http://schemas.openxmlformats.org/officeDocument/2006/relationships/slide" Target="slides/slide9.xml"/><Relationship Id="rId58" Type="http://schemas.openxmlformats.org/officeDocument/2006/relationships/font" Target="fonts/Lato-regular.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4" name="Shape 64"/>
        <p:cNvGrpSpPr/>
        <p:nvPr/>
      </p:nvGrpSpPr>
      <p:grpSpPr>
        <a:xfrm>
          <a:off x="0" y="0"/>
          <a:ext cx="0" cy="0"/>
          <a:chOff x="0" y="0"/>
          <a:chExt cx="0" cy="0"/>
        </a:xfrm>
      </p:grpSpPr>
      <p:sp>
        <p:nvSpPr>
          <p:cNvPr id="65" name="Google Shape;65;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0" name="Shape 70"/>
        <p:cNvGrpSpPr/>
        <p:nvPr/>
      </p:nvGrpSpPr>
      <p:grpSpPr>
        <a:xfrm>
          <a:off x="0" y="0"/>
          <a:ext cx="0" cy="0"/>
          <a:chOff x="0" y="0"/>
          <a:chExt cx="0" cy="0"/>
        </a:xfrm>
      </p:grpSpPr>
      <p:sp>
        <p:nvSpPr>
          <p:cNvPr id="71" name="Google Shape;71;g8115191c7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8115191c7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8" name="Shape 78"/>
        <p:cNvGrpSpPr/>
        <p:nvPr/>
      </p:nvGrpSpPr>
      <p:grpSpPr>
        <a:xfrm>
          <a:off x="0" y="0"/>
          <a:ext cx="0" cy="0"/>
          <a:chOff x="0" y="0"/>
          <a:chExt cx="0" cy="0"/>
        </a:xfrm>
      </p:grpSpPr>
      <p:sp>
        <p:nvSpPr>
          <p:cNvPr id="79" name="Google Shape;79;g812846cb85_6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812846cb85_6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6" name="Shape 86"/>
        <p:cNvGrpSpPr/>
        <p:nvPr/>
      </p:nvGrpSpPr>
      <p:grpSpPr>
        <a:xfrm>
          <a:off x="0" y="0"/>
          <a:ext cx="0" cy="0"/>
          <a:chOff x="0" y="0"/>
          <a:chExt cx="0" cy="0"/>
        </a:xfrm>
      </p:grpSpPr>
      <p:sp>
        <p:nvSpPr>
          <p:cNvPr id="87" name="Google Shape;87;g812846cb85_6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812846cb85_6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6" name="Shape 96"/>
        <p:cNvGrpSpPr/>
        <p:nvPr/>
      </p:nvGrpSpPr>
      <p:grpSpPr>
        <a:xfrm>
          <a:off x="0" y="0"/>
          <a:ext cx="0" cy="0"/>
          <a:chOff x="0" y="0"/>
          <a:chExt cx="0" cy="0"/>
        </a:xfrm>
      </p:grpSpPr>
      <p:sp>
        <p:nvSpPr>
          <p:cNvPr id="97" name="Google Shape;97;g812846cb85_6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812846cb85_6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3" name="Shape 103"/>
        <p:cNvGrpSpPr/>
        <p:nvPr/>
      </p:nvGrpSpPr>
      <p:grpSpPr>
        <a:xfrm>
          <a:off x="0" y="0"/>
          <a:ext cx="0" cy="0"/>
          <a:chOff x="0" y="0"/>
          <a:chExt cx="0" cy="0"/>
        </a:xfrm>
      </p:grpSpPr>
      <p:sp>
        <p:nvSpPr>
          <p:cNvPr id="104" name="Google Shape;104;g812846cb85_6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812846cb85_6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1" name="Shape 111"/>
        <p:cNvGrpSpPr/>
        <p:nvPr/>
      </p:nvGrpSpPr>
      <p:grpSpPr>
        <a:xfrm>
          <a:off x="0" y="0"/>
          <a:ext cx="0" cy="0"/>
          <a:chOff x="0" y="0"/>
          <a:chExt cx="0" cy="0"/>
        </a:xfrm>
      </p:grpSpPr>
      <p:sp>
        <p:nvSpPr>
          <p:cNvPr id="112" name="Google Shape;112;g812846cb85_6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812846cb85_6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8" name="Shape 118"/>
        <p:cNvGrpSpPr/>
        <p:nvPr/>
      </p:nvGrpSpPr>
      <p:grpSpPr>
        <a:xfrm>
          <a:off x="0" y="0"/>
          <a:ext cx="0" cy="0"/>
          <a:chOff x="0" y="0"/>
          <a:chExt cx="0" cy="0"/>
        </a:xfrm>
      </p:grpSpPr>
      <p:sp>
        <p:nvSpPr>
          <p:cNvPr id="119" name="Google Shape;119;g8115191c74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8115191c74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4" name="Shape 124"/>
        <p:cNvGrpSpPr/>
        <p:nvPr/>
      </p:nvGrpSpPr>
      <p:grpSpPr>
        <a:xfrm>
          <a:off x="0" y="0"/>
          <a:ext cx="0" cy="0"/>
          <a:chOff x="0" y="0"/>
          <a:chExt cx="0" cy="0"/>
        </a:xfrm>
      </p:grpSpPr>
      <p:sp>
        <p:nvSpPr>
          <p:cNvPr id="125" name="Google Shape;125;g812846cb85_12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812846cb85_12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2" name="Shape 132"/>
        <p:cNvGrpSpPr/>
        <p:nvPr/>
      </p:nvGrpSpPr>
      <p:grpSpPr>
        <a:xfrm>
          <a:off x="0" y="0"/>
          <a:ext cx="0" cy="0"/>
          <a:chOff x="0" y="0"/>
          <a:chExt cx="0" cy="0"/>
        </a:xfrm>
      </p:grpSpPr>
      <p:sp>
        <p:nvSpPr>
          <p:cNvPr id="133" name="Google Shape;133;g812846cb85_12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812846cb85_12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7" name="Shape 137"/>
        <p:cNvGrpSpPr/>
        <p:nvPr/>
      </p:nvGrpSpPr>
      <p:grpSpPr>
        <a:xfrm>
          <a:off x="0" y="0"/>
          <a:ext cx="0" cy="0"/>
          <a:chOff x="0" y="0"/>
          <a:chExt cx="0" cy="0"/>
        </a:xfrm>
      </p:grpSpPr>
      <p:sp>
        <p:nvSpPr>
          <p:cNvPr id="138" name="Google Shape;138;g812846cb85_13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812846cb85_13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5" name="Shape 145"/>
        <p:cNvGrpSpPr/>
        <p:nvPr/>
      </p:nvGrpSpPr>
      <p:grpSpPr>
        <a:xfrm>
          <a:off x="0" y="0"/>
          <a:ext cx="0" cy="0"/>
          <a:chOff x="0" y="0"/>
          <a:chExt cx="0" cy="0"/>
        </a:xfrm>
      </p:grpSpPr>
      <p:sp>
        <p:nvSpPr>
          <p:cNvPr id="146" name="Google Shape;146;g812846cb85_13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812846cb85_13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1" name="Shape 151"/>
        <p:cNvGrpSpPr/>
        <p:nvPr/>
      </p:nvGrpSpPr>
      <p:grpSpPr>
        <a:xfrm>
          <a:off x="0" y="0"/>
          <a:ext cx="0" cy="0"/>
          <a:chOff x="0" y="0"/>
          <a:chExt cx="0" cy="0"/>
        </a:xfrm>
      </p:grpSpPr>
      <p:sp>
        <p:nvSpPr>
          <p:cNvPr id="152" name="Google Shape;152;g812846cb85_13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812846cb85_13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8" name="Shape 158"/>
        <p:cNvGrpSpPr/>
        <p:nvPr/>
      </p:nvGrpSpPr>
      <p:grpSpPr>
        <a:xfrm>
          <a:off x="0" y="0"/>
          <a:ext cx="0" cy="0"/>
          <a:chOff x="0" y="0"/>
          <a:chExt cx="0" cy="0"/>
        </a:xfrm>
      </p:grpSpPr>
      <p:sp>
        <p:nvSpPr>
          <p:cNvPr id="159" name="Google Shape;159;g812846cb85_13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812846cb85_13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6" name="Shape 166"/>
        <p:cNvGrpSpPr/>
        <p:nvPr/>
      </p:nvGrpSpPr>
      <p:grpSpPr>
        <a:xfrm>
          <a:off x="0" y="0"/>
          <a:ext cx="0" cy="0"/>
          <a:chOff x="0" y="0"/>
          <a:chExt cx="0" cy="0"/>
        </a:xfrm>
      </p:grpSpPr>
      <p:sp>
        <p:nvSpPr>
          <p:cNvPr id="167" name="Google Shape;167;g812846cb85_15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812846cb85_15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2" name="Shape 172"/>
        <p:cNvGrpSpPr/>
        <p:nvPr/>
      </p:nvGrpSpPr>
      <p:grpSpPr>
        <a:xfrm>
          <a:off x="0" y="0"/>
          <a:ext cx="0" cy="0"/>
          <a:chOff x="0" y="0"/>
          <a:chExt cx="0" cy="0"/>
        </a:xfrm>
      </p:grpSpPr>
      <p:sp>
        <p:nvSpPr>
          <p:cNvPr id="173" name="Google Shape;173;g812846cb85_15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812846cb85_15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9" name="Shape 179"/>
        <p:cNvGrpSpPr/>
        <p:nvPr/>
      </p:nvGrpSpPr>
      <p:grpSpPr>
        <a:xfrm>
          <a:off x="0" y="0"/>
          <a:ext cx="0" cy="0"/>
          <a:chOff x="0" y="0"/>
          <a:chExt cx="0" cy="0"/>
        </a:xfrm>
      </p:grpSpPr>
      <p:sp>
        <p:nvSpPr>
          <p:cNvPr id="180" name="Google Shape;180;g812846cb85_15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812846cb85_15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6" name="Shape 186"/>
        <p:cNvGrpSpPr/>
        <p:nvPr/>
      </p:nvGrpSpPr>
      <p:grpSpPr>
        <a:xfrm>
          <a:off x="0" y="0"/>
          <a:ext cx="0" cy="0"/>
          <a:chOff x="0" y="0"/>
          <a:chExt cx="0" cy="0"/>
        </a:xfrm>
      </p:grpSpPr>
      <p:sp>
        <p:nvSpPr>
          <p:cNvPr id="187" name="Google Shape;187;g812846cb85_15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812846cb85_15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4" name="Shape 194"/>
        <p:cNvGrpSpPr/>
        <p:nvPr/>
      </p:nvGrpSpPr>
      <p:grpSpPr>
        <a:xfrm>
          <a:off x="0" y="0"/>
          <a:ext cx="0" cy="0"/>
          <a:chOff x="0" y="0"/>
          <a:chExt cx="0" cy="0"/>
        </a:xfrm>
      </p:grpSpPr>
      <p:sp>
        <p:nvSpPr>
          <p:cNvPr id="195" name="Google Shape;195;g812846cb85_15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812846cb85_15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0" name="Shape 200"/>
        <p:cNvGrpSpPr/>
        <p:nvPr/>
      </p:nvGrpSpPr>
      <p:grpSpPr>
        <a:xfrm>
          <a:off x="0" y="0"/>
          <a:ext cx="0" cy="0"/>
          <a:chOff x="0" y="0"/>
          <a:chExt cx="0" cy="0"/>
        </a:xfrm>
      </p:grpSpPr>
      <p:sp>
        <p:nvSpPr>
          <p:cNvPr id="201" name="Google Shape;201;g812846cb85_15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812846cb85_15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7" name="Shape 207"/>
        <p:cNvGrpSpPr/>
        <p:nvPr/>
      </p:nvGrpSpPr>
      <p:grpSpPr>
        <a:xfrm>
          <a:off x="0" y="0"/>
          <a:ext cx="0" cy="0"/>
          <a:chOff x="0" y="0"/>
          <a:chExt cx="0" cy="0"/>
        </a:xfrm>
      </p:grpSpPr>
      <p:sp>
        <p:nvSpPr>
          <p:cNvPr id="208" name="Google Shape;208;g812846cb85_15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812846cb85_15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4" name="Shape 214"/>
        <p:cNvGrpSpPr/>
        <p:nvPr/>
      </p:nvGrpSpPr>
      <p:grpSpPr>
        <a:xfrm>
          <a:off x="0" y="0"/>
          <a:ext cx="0" cy="0"/>
          <a:chOff x="0" y="0"/>
          <a:chExt cx="0" cy="0"/>
        </a:xfrm>
      </p:grpSpPr>
      <p:sp>
        <p:nvSpPr>
          <p:cNvPr id="215" name="Google Shape;215;g812846cb85_15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812846cb85_15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2" name="Shape 222"/>
        <p:cNvGrpSpPr/>
        <p:nvPr/>
      </p:nvGrpSpPr>
      <p:grpSpPr>
        <a:xfrm>
          <a:off x="0" y="0"/>
          <a:ext cx="0" cy="0"/>
          <a:chOff x="0" y="0"/>
          <a:chExt cx="0" cy="0"/>
        </a:xfrm>
      </p:grpSpPr>
      <p:sp>
        <p:nvSpPr>
          <p:cNvPr id="223" name="Google Shape;223;g812846cb85_15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812846cb85_15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8" name="Shape 228"/>
        <p:cNvGrpSpPr/>
        <p:nvPr/>
      </p:nvGrpSpPr>
      <p:grpSpPr>
        <a:xfrm>
          <a:off x="0" y="0"/>
          <a:ext cx="0" cy="0"/>
          <a:chOff x="0" y="0"/>
          <a:chExt cx="0" cy="0"/>
        </a:xfrm>
      </p:grpSpPr>
      <p:sp>
        <p:nvSpPr>
          <p:cNvPr id="229" name="Google Shape;229;g812846cb85_15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812846cb85_15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5" name="Shape 235"/>
        <p:cNvGrpSpPr/>
        <p:nvPr/>
      </p:nvGrpSpPr>
      <p:grpSpPr>
        <a:xfrm>
          <a:off x="0" y="0"/>
          <a:ext cx="0" cy="0"/>
          <a:chOff x="0" y="0"/>
          <a:chExt cx="0" cy="0"/>
        </a:xfrm>
      </p:grpSpPr>
      <p:sp>
        <p:nvSpPr>
          <p:cNvPr id="236" name="Google Shape;236;g812846cb85_15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812846cb85_15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2" name="Shape 242"/>
        <p:cNvGrpSpPr/>
        <p:nvPr/>
      </p:nvGrpSpPr>
      <p:grpSpPr>
        <a:xfrm>
          <a:off x="0" y="0"/>
          <a:ext cx="0" cy="0"/>
          <a:chOff x="0" y="0"/>
          <a:chExt cx="0" cy="0"/>
        </a:xfrm>
      </p:grpSpPr>
      <p:sp>
        <p:nvSpPr>
          <p:cNvPr id="243" name="Google Shape;243;g812846cb85_15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812846cb85_15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0" name="Shape 250"/>
        <p:cNvGrpSpPr/>
        <p:nvPr/>
      </p:nvGrpSpPr>
      <p:grpSpPr>
        <a:xfrm>
          <a:off x="0" y="0"/>
          <a:ext cx="0" cy="0"/>
          <a:chOff x="0" y="0"/>
          <a:chExt cx="0" cy="0"/>
        </a:xfrm>
      </p:grpSpPr>
      <p:sp>
        <p:nvSpPr>
          <p:cNvPr id="251" name="Google Shape;251;g812846cb85_15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812846cb85_15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6" name="Shape 256"/>
        <p:cNvGrpSpPr/>
        <p:nvPr/>
      </p:nvGrpSpPr>
      <p:grpSpPr>
        <a:xfrm>
          <a:off x="0" y="0"/>
          <a:ext cx="0" cy="0"/>
          <a:chOff x="0" y="0"/>
          <a:chExt cx="0" cy="0"/>
        </a:xfrm>
      </p:grpSpPr>
      <p:sp>
        <p:nvSpPr>
          <p:cNvPr id="257" name="Google Shape;257;g812846cb85_15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8" name="Google Shape;258;g812846cb85_15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3" name="Shape 263"/>
        <p:cNvGrpSpPr/>
        <p:nvPr/>
      </p:nvGrpSpPr>
      <p:grpSpPr>
        <a:xfrm>
          <a:off x="0" y="0"/>
          <a:ext cx="0" cy="0"/>
          <a:chOff x="0" y="0"/>
          <a:chExt cx="0" cy="0"/>
        </a:xfrm>
      </p:grpSpPr>
      <p:sp>
        <p:nvSpPr>
          <p:cNvPr id="264" name="Google Shape;264;g812846cb85_15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5" name="Google Shape;265;g812846cb85_15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0" name="Shape 270"/>
        <p:cNvGrpSpPr/>
        <p:nvPr/>
      </p:nvGrpSpPr>
      <p:grpSpPr>
        <a:xfrm>
          <a:off x="0" y="0"/>
          <a:ext cx="0" cy="0"/>
          <a:chOff x="0" y="0"/>
          <a:chExt cx="0" cy="0"/>
        </a:xfrm>
      </p:grpSpPr>
      <p:sp>
        <p:nvSpPr>
          <p:cNvPr id="271" name="Google Shape;271;g812846cb85_15_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2" name="Google Shape;272;g812846cb85_15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8" name="Shape 278"/>
        <p:cNvGrpSpPr/>
        <p:nvPr/>
      </p:nvGrpSpPr>
      <p:grpSpPr>
        <a:xfrm>
          <a:off x="0" y="0"/>
          <a:ext cx="0" cy="0"/>
          <a:chOff x="0" y="0"/>
          <a:chExt cx="0" cy="0"/>
        </a:xfrm>
      </p:grpSpPr>
      <p:sp>
        <p:nvSpPr>
          <p:cNvPr id="279" name="Google Shape;279;g812846cb85_15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0" name="Google Shape;280;g812846cb85_15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4" name="Shape 284"/>
        <p:cNvGrpSpPr/>
        <p:nvPr/>
      </p:nvGrpSpPr>
      <p:grpSpPr>
        <a:xfrm>
          <a:off x="0" y="0"/>
          <a:ext cx="0" cy="0"/>
          <a:chOff x="0" y="0"/>
          <a:chExt cx="0" cy="0"/>
        </a:xfrm>
      </p:grpSpPr>
      <p:sp>
        <p:nvSpPr>
          <p:cNvPr id="285" name="Google Shape;285;g812846cb85_15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6" name="Google Shape;286;g812846cb85_15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1" name="Shape 291"/>
        <p:cNvGrpSpPr/>
        <p:nvPr/>
      </p:nvGrpSpPr>
      <p:grpSpPr>
        <a:xfrm>
          <a:off x="0" y="0"/>
          <a:ext cx="0" cy="0"/>
          <a:chOff x="0" y="0"/>
          <a:chExt cx="0" cy="0"/>
        </a:xfrm>
      </p:grpSpPr>
      <p:sp>
        <p:nvSpPr>
          <p:cNvPr id="292" name="Google Shape;292;g812846cb85_15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812846cb85_15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8" name="Shape 298"/>
        <p:cNvGrpSpPr/>
        <p:nvPr/>
      </p:nvGrpSpPr>
      <p:grpSpPr>
        <a:xfrm>
          <a:off x="0" y="0"/>
          <a:ext cx="0" cy="0"/>
          <a:chOff x="0" y="0"/>
          <a:chExt cx="0" cy="0"/>
        </a:xfrm>
      </p:grpSpPr>
      <p:sp>
        <p:nvSpPr>
          <p:cNvPr id="299" name="Google Shape;299;g812846cb85_15_1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812846cb85_15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5" name="Shape 305"/>
        <p:cNvGrpSpPr/>
        <p:nvPr/>
      </p:nvGrpSpPr>
      <p:grpSpPr>
        <a:xfrm>
          <a:off x="0" y="0"/>
          <a:ext cx="0" cy="0"/>
          <a:chOff x="0" y="0"/>
          <a:chExt cx="0" cy="0"/>
        </a:xfrm>
      </p:grpSpPr>
      <p:sp>
        <p:nvSpPr>
          <p:cNvPr id="306" name="Google Shape;306;g812846cb85_15_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812846cb85_15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0" name="Shape 310"/>
        <p:cNvGrpSpPr/>
        <p:nvPr/>
      </p:nvGrpSpPr>
      <p:grpSpPr>
        <a:xfrm>
          <a:off x="0" y="0"/>
          <a:ext cx="0" cy="0"/>
          <a:chOff x="0" y="0"/>
          <a:chExt cx="0" cy="0"/>
        </a:xfrm>
      </p:grpSpPr>
      <p:sp>
        <p:nvSpPr>
          <p:cNvPr id="311" name="Google Shape;311;g812846cb85_15_1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2" name="Google Shape;312;g812846cb85_15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5" name="Shape 315"/>
        <p:cNvGrpSpPr/>
        <p:nvPr/>
      </p:nvGrpSpPr>
      <p:grpSpPr>
        <a:xfrm>
          <a:off x="0" y="0"/>
          <a:ext cx="0" cy="0"/>
          <a:chOff x="0" y="0"/>
          <a:chExt cx="0" cy="0"/>
        </a:xfrm>
      </p:grpSpPr>
      <p:sp>
        <p:nvSpPr>
          <p:cNvPr id="316" name="Google Shape;316;g812846cb85_15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812846cb85_15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0" name="Shape 320"/>
        <p:cNvGrpSpPr/>
        <p:nvPr/>
      </p:nvGrpSpPr>
      <p:grpSpPr>
        <a:xfrm>
          <a:off x="0" y="0"/>
          <a:ext cx="0" cy="0"/>
          <a:chOff x="0" y="0"/>
          <a:chExt cx="0" cy="0"/>
        </a:xfrm>
      </p:grpSpPr>
      <p:sp>
        <p:nvSpPr>
          <p:cNvPr id="321" name="Google Shape;321;g812846cb85_15_1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2" name="Google Shape;322;g812846cb85_15_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5" name="Shape 325"/>
        <p:cNvGrpSpPr/>
        <p:nvPr/>
      </p:nvGrpSpPr>
      <p:grpSpPr>
        <a:xfrm>
          <a:off x="0" y="0"/>
          <a:ext cx="0" cy="0"/>
          <a:chOff x="0" y="0"/>
          <a:chExt cx="0" cy="0"/>
        </a:xfrm>
      </p:grpSpPr>
      <p:sp>
        <p:nvSpPr>
          <p:cNvPr id="326" name="Google Shape;326;g812846cb85_15_1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7" name="Google Shape;327;g812846cb85_15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0" name="Shape 330"/>
        <p:cNvGrpSpPr/>
        <p:nvPr/>
      </p:nvGrpSpPr>
      <p:grpSpPr>
        <a:xfrm>
          <a:off x="0" y="0"/>
          <a:ext cx="0" cy="0"/>
          <a:chOff x="0" y="0"/>
          <a:chExt cx="0" cy="0"/>
        </a:xfrm>
      </p:grpSpPr>
      <p:sp>
        <p:nvSpPr>
          <p:cNvPr id="331" name="Google Shape;331;g812846cb85_15_1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2" name="Google Shape;332;g812846cb85_15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5" name="Shape 335"/>
        <p:cNvGrpSpPr/>
        <p:nvPr/>
      </p:nvGrpSpPr>
      <p:grpSpPr>
        <a:xfrm>
          <a:off x="0" y="0"/>
          <a:ext cx="0" cy="0"/>
          <a:chOff x="0" y="0"/>
          <a:chExt cx="0" cy="0"/>
        </a:xfrm>
      </p:grpSpPr>
      <p:sp>
        <p:nvSpPr>
          <p:cNvPr id="336" name="Google Shape;336;g812846cb85_15_6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7" name="Google Shape;337;g812846cb85_15_6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2" name="Shape 342"/>
        <p:cNvGrpSpPr/>
        <p:nvPr/>
      </p:nvGrpSpPr>
      <p:grpSpPr>
        <a:xfrm>
          <a:off x="0" y="0"/>
          <a:ext cx="0" cy="0"/>
          <a:chOff x="0" y="0"/>
          <a:chExt cx="0" cy="0"/>
        </a:xfrm>
      </p:grpSpPr>
      <p:sp>
        <p:nvSpPr>
          <p:cNvPr id="343" name="Google Shape;343;g8115191c74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4" name="Google Shape;344;g8115191c74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7" name="Shape 347"/>
        <p:cNvGrpSpPr/>
        <p:nvPr/>
      </p:nvGrpSpPr>
      <p:grpSpPr>
        <a:xfrm>
          <a:off x="0" y="0"/>
          <a:ext cx="0" cy="0"/>
          <a:chOff x="0" y="0"/>
          <a:chExt cx="0" cy="0"/>
        </a:xfrm>
      </p:grpSpPr>
      <p:sp>
        <p:nvSpPr>
          <p:cNvPr id="348" name="Google Shape;348;g812f079e8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9" name="Google Shape;349;g812f079e8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3" name="Shape 353"/>
        <p:cNvGrpSpPr/>
        <p:nvPr/>
      </p:nvGrpSpPr>
      <p:grpSpPr>
        <a:xfrm>
          <a:off x="0" y="0"/>
          <a:ext cx="0" cy="0"/>
          <a:chOff x="0" y="0"/>
          <a:chExt cx="0" cy="0"/>
        </a:xfrm>
      </p:grpSpPr>
      <p:sp>
        <p:nvSpPr>
          <p:cNvPr id="354" name="Google Shape;354;g812f079e85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5" name="Google Shape;355;g812f079e85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9" name="Shape 359"/>
        <p:cNvGrpSpPr/>
        <p:nvPr/>
      </p:nvGrpSpPr>
      <p:grpSpPr>
        <a:xfrm>
          <a:off x="0" y="0"/>
          <a:ext cx="0" cy="0"/>
          <a:chOff x="0" y="0"/>
          <a:chExt cx="0" cy="0"/>
        </a:xfrm>
      </p:grpSpPr>
      <p:sp>
        <p:nvSpPr>
          <p:cNvPr id="360" name="Google Shape;360;g811dd66a27_6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1" name="Google Shape;361;g811dd66a27_6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5" name="Shape 365"/>
        <p:cNvGrpSpPr/>
        <p:nvPr/>
      </p:nvGrpSpPr>
      <p:grpSpPr>
        <a:xfrm>
          <a:off x="0" y="0"/>
          <a:ext cx="0" cy="0"/>
          <a:chOff x="0" y="0"/>
          <a:chExt cx="0" cy="0"/>
        </a:xfrm>
      </p:grpSpPr>
      <p:sp>
        <p:nvSpPr>
          <p:cNvPr id="366" name="Google Shape;366;g812846cb85_9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7" name="Google Shape;367;g812846cb85_9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2" name="Shape 372"/>
        <p:cNvGrpSpPr/>
        <p:nvPr/>
      </p:nvGrpSpPr>
      <p:grpSpPr>
        <a:xfrm>
          <a:off x="0" y="0"/>
          <a:ext cx="0" cy="0"/>
          <a:chOff x="0" y="0"/>
          <a:chExt cx="0" cy="0"/>
        </a:xfrm>
      </p:grpSpPr>
      <p:sp>
        <p:nvSpPr>
          <p:cNvPr id="373" name="Google Shape;373;g812846cb85_9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4" name="Google Shape;374;g812846cb85_9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9" name="Shape 379"/>
        <p:cNvGrpSpPr/>
        <p:nvPr/>
      </p:nvGrpSpPr>
      <p:grpSpPr>
        <a:xfrm>
          <a:off x="0" y="0"/>
          <a:ext cx="0" cy="0"/>
          <a:chOff x="0" y="0"/>
          <a:chExt cx="0" cy="0"/>
        </a:xfrm>
      </p:grpSpPr>
      <p:sp>
        <p:nvSpPr>
          <p:cNvPr id="380" name="Google Shape;380;g812846cb85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1" name="Google Shape;381;g812846cb85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586721" y="0"/>
            <a:ext cx="7970700" cy="6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a:off x="586721" y="5076900"/>
            <a:ext cx="7970700" cy="666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2" name="Google Shape;12;p2"/>
          <p:cNvCxnSpPr/>
          <p:nvPr/>
        </p:nvCxnSpPr>
        <p:spPr>
          <a:xfrm>
            <a:off x="733219" y="2235351"/>
            <a:ext cx="385200" cy="0"/>
          </a:xfrm>
          <a:prstGeom prst="straightConnector1">
            <a:avLst/>
          </a:prstGeom>
          <a:noFill/>
          <a:ln cap="flat" cmpd="sng" w="28575">
            <a:solidFill>
              <a:schemeClr val="dk1"/>
            </a:solidFill>
            <a:prstDash val="solid"/>
            <a:round/>
            <a:headEnd len="sm" w="sm" type="none"/>
            <a:tailEnd len="sm" w="sm" type="none"/>
          </a:ln>
        </p:spPr>
      </p:cxnSp>
      <p:sp>
        <p:nvSpPr>
          <p:cNvPr id="13" name="Google Shape;13;p2"/>
          <p:cNvSpPr txBox="1"/>
          <p:nvPr>
            <p:ph type="ctrTitle"/>
          </p:nvPr>
        </p:nvSpPr>
        <p:spPr>
          <a:xfrm>
            <a:off x="630600" y="136800"/>
            <a:ext cx="7893000" cy="1853700"/>
          </a:xfrm>
          <a:prstGeom prst="rect">
            <a:avLst/>
          </a:prstGeom>
        </p:spPr>
        <p:txBody>
          <a:bodyPr anchorCtr="0" anchor="b" bIns="91425" lIns="91425" spcFirstLastPara="1" rIns="91425" wrap="square" tIns="91425">
            <a:noAutofit/>
          </a:bodyPr>
          <a:lstStyle>
            <a:lvl1pPr lvl="0">
              <a:spcBef>
                <a:spcPts val="1000"/>
              </a:spcBef>
              <a:spcAft>
                <a:spcPts val="0"/>
              </a:spcAft>
              <a:buSzPts val="4800"/>
              <a:buNone/>
              <a:defRPr sz="4800"/>
            </a:lvl1pPr>
            <a:lvl2pPr lvl="1">
              <a:spcBef>
                <a:spcPts val="1000"/>
              </a:spcBef>
              <a:spcAft>
                <a:spcPts val="0"/>
              </a:spcAft>
              <a:buSzPts val="4800"/>
              <a:buNone/>
              <a:defRPr sz="4800"/>
            </a:lvl2pPr>
            <a:lvl3pPr lvl="2">
              <a:spcBef>
                <a:spcPts val="1000"/>
              </a:spcBef>
              <a:spcAft>
                <a:spcPts val="0"/>
              </a:spcAft>
              <a:buSzPts val="4800"/>
              <a:buNone/>
              <a:defRPr sz="4800"/>
            </a:lvl3pPr>
            <a:lvl4pPr lvl="3">
              <a:spcBef>
                <a:spcPts val="1000"/>
              </a:spcBef>
              <a:spcAft>
                <a:spcPts val="0"/>
              </a:spcAft>
              <a:buSzPts val="4800"/>
              <a:buNone/>
              <a:defRPr sz="4800"/>
            </a:lvl4pPr>
            <a:lvl5pPr lvl="4">
              <a:spcBef>
                <a:spcPts val="1000"/>
              </a:spcBef>
              <a:spcAft>
                <a:spcPts val="0"/>
              </a:spcAft>
              <a:buSzPts val="4800"/>
              <a:buNone/>
              <a:defRPr sz="4800"/>
            </a:lvl5pPr>
            <a:lvl6pPr lvl="5">
              <a:spcBef>
                <a:spcPts val="1000"/>
              </a:spcBef>
              <a:spcAft>
                <a:spcPts val="0"/>
              </a:spcAft>
              <a:buSzPts val="4800"/>
              <a:buNone/>
              <a:defRPr sz="4800"/>
            </a:lvl6pPr>
            <a:lvl7pPr lvl="6">
              <a:spcBef>
                <a:spcPts val="1000"/>
              </a:spcBef>
              <a:spcAft>
                <a:spcPts val="0"/>
              </a:spcAft>
              <a:buSzPts val="4800"/>
              <a:buNone/>
              <a:defRPr sz="4800"/>
            </a:lvl7pPr>
            <a:lvl8pPr lvl="7">
              <a:spcBef>
                <a:spcPts val="1000"/>
              </a:spcBef>
              <a:spcAft>
                <a:spcPts val="0"/>
              </a:spcAft>
              <a:buSzPts val="4800"/>
              <a:buNone/>
              <a:defRPr sz="4800"/>
            </a:lvl8pPr>
            <a:lvl9pPr lvl="8">
              <a:spcBef>
                <a:spcPts val="1000"/>
              </a:spcBef>
              <a:spcAft>
                <a:spcPts val="0"/>
              </a:spcAft>
              <a:buSzPts val="4800"/>
              <a:buNone/>
              <a:defRPr sz="4800"/>
            </a:lvl9pPr>
          </a:lstStyle>
          <a:p/>
        </p:txBody>
      </p:sp>
      <p:sp>
        <p:nvSpPr>
          <p:cNvPr id="14" name="Google Shape;14;p2"/>
          <p:cNvSpPr txBox="1"/>
          <p:nvPr>
            <p:ph idx="1" type="subTitle"/>
          </p:nvPr>
        </p:nvSpPr>
        <p:spPr>
          <a:xfrm>
            <a:off x="630600" y="3228375"/>
            <a:ext cx="7893000" cy="1274100"/>
          </a:xfrm>
          <a:prstGeom prst="rect">
            <a:avLst/>
          </a:prstGeom>
        </p:spPr>
        <p:txBody>
          <a:bodyPr anchorCtr="0" anchor="b" bIns="91425" lIns="91425" spcFirstLastPara="1" rIns="91425" wrap="square" tIns="91425">
            <a:noAutofit/>
          </a:bodyPr>
          <a:lstStyle>
            <a:lvl1pPr lvl="0">
              <a:lnSpc>
                <a:spcPct val="100000"/>
              </a:lnSpc>
              <a:spcBef>
                <a:spcPts val="1000"/>
              </a:spcBef>
              <a:spcAft>
                <a:spcPts val="0"/>
              </a:spcAft>
              <a:buClr>
                <a:schemeClr val="accent6"/>
              </a:buClr>
              <a:buSzPts val="2400"/>
              <a:buNone/>
              <a:defRPr sz="2400">
                <a:solidFill>
                  <a:schemeClr val="accent6"/>
                </a:solidFill>
              </a:defRPr>
            </a:lvl1pPr>
            <a:lvl2pPr lvl="1">
              <a:lnSpc>
                <a:spcPct val="100000"/>
              </a:lnSpc>
              <a:spcBef>
                <a:spcPts val="1000"/>
              </a:spcBef>
              <a:spcAft>
                <a:spcPts val="0"/>
              </a:spcAft>
              <a:buClr>
                <a:schemeClr val="accent6"/>
              </a:buClr>
              <a:buSzPts val="2400"/>
              <a:buNone/>
              <a:defRPr sz="2400">
                <a:solidFill>
                  <a:schemeClr val="accent6"/>
                </a:solidFill>
              </a:defRPr>
            </a:lvl2pPr>
            <a:lvl3pPr lvl="2">
              <a:lnSpc>
                <a:spcPct val="100000"/>
              </a:lnSpc>
              <a:spcBef>
                <a:spcPts val="1000"/>
              </a:spcBef>
              <a:spcAft>
                <a:spcPts val="0"/>
              </a:spcAft>
              <a:buClr>
                <a:schemeClr val="accent6"/>
              </a:buClr>
              <a:buSzPts val="2400"/>
              <a:buNone/>
              <a:defRPr sz="2400">
                <a:solidFill>
                  <a:schemeClr val="accent6"/>
                </a:solidFill>
              </a:defRPr>
            </a:lvl3pPr>
            <a:lvl4pPr lvl="3">
              <a:lnSpc>
                <a:spcPct val="100000"/>
              </a:lnSpc>
              <a:spcBef>
                <a:spcPts val="1000"/>
              </a:spcBef>
              <a:spcAft>
                <a:spcPts val="0"/>
              </a:spcAft>
              <a:buClr>
                <a:schemeClr val="accent6"/>
              </a:buClr>
              <a:buSzPts val="2400"/>
              <a:buNone/>
              <a:defRPr sz="2400">
                <a:solidFill>
                  <a:schemeClr val="accent6"/>
                </a:solidFill>
              </a:defRPr>
            </a:lvl4pPr>
            <a:lvl5pPr lvl="4">
              <a:lnSpc>
                <a:spcPct val="100000"/>
              </a:lnSpc>
              <a:spcBef>
                <a:spcPts val="1000"/>
              </a:spcBef>
              <a:spcAft>
                <a:spcPts val="0"/>
              </a:spcAft>
              <a:buClr>
                <a:schemeClr val="accent6"/>
              </a:buClr>
              <a:buSzPts val="2400"/>
              <a:buNone/>
              <a:defRPr sz="2400">
                <a:solidFill>
                  <a:schemeClr val="accent6"/>
                </a:solidFill>
              </a:defRPr>
            </a:lvl5pPr>
            <a:lvl6pPr lvl="5">
              <a:lnSpc>
                <a:spcPct val="100000"/>
              </a:lnSpc>
              <a:spcBef>
                <a:spcPts val="1000"/>
              </a:spcBef>
              <a:spcAft>
                <a:spcPts val="0"/>
              </a:spcAft>
              <a:buClr>
                <a:schemeClr val="accent6"/>
              </a:buClr>
              <a:buSzPts val="2400"/>
              <a:buNone/>
              <a:defRPr sz="2400">
                <a:solidFill>
                  <a:schemeClr val="accent6"/>
                </a:solidFill>
              </a:defRPr>
            </a:lvl6pPr>
            <a:lvl7pPr lvl="6">
              <a:lnSpc>
                <a:spcPct val="100000"/>
              </a:lnSpc>
              <a:spcBef>
                <a:spcPts val="1000"/>
              </a:spcBef>
              <a:spcAft>
                <a:spcPts val="0"/>
              </a:spcAft>
              <a:buClr>
                <a:schemeClr val="accent6"/>
              </a:buClr>
              <a:buSzPts val="2400"/>
              <a:buNone/>
              <a:defRPr sz="2400">
                <a:solidFill>
                  <a:schemeClr val="accent6"/>
                </a:solidFill>
              </a:defRPr>
            </a:lvl7pPr>
            <a:lvl8pPr lvl="7">
              <a:lnSpc>
                <a:spcPct val="100000"/>
              </a:lnSpc>
              <a:spcBef>
                <a:spcPts val="1000"/>
              </a:spcBef>
              <a:spcAft>
                <a:spcPts val="0"/>
              </a:spcAft>
              <a:buClr>
                <a:schemeClr val="accent6"/>
              </a:buClr>
              <a:buSzPts val="2400"/>
              <a:buNone/>
              <a:defRPr sz="2400">
                <a:solidFill>
                  <a:schemeClr val="accent6"/>
                </a:solidFill>
              </a:defRPr>
            </a:lvl8pPr>
            <a:lvl9pPr lvl="8">
              <a:lnSpc>
                <a:spcPct val="100000"/>
              </a:lnSpc>
              <a:spcBef>
                <a:spcPts val="1000"/>
              </a:spcBef>
              <a:spcAft>
                <a:spcPts val="0"/>
              </a:spcAft>
              <a:buClr>
                <a:schemeClr val="accent6"/>
              </a:buClr>
              <a:buSzPts val="2400"/>
              <a:buNone/>
              <a:defRPr sz="2400">
                <a:solidFill>
                  <a:schemeClr val="accent6"/>
                </a:solidFill>
              </a:defRPr>
            </a:lvl9pPr>
          </a:lstStyle>
          <a:p/>
        </p:txBody>
      </p:sp>
      <p:sp>
        <p:nvSpPr>
          <p:cNvPr id="15" name="Google Shape;15;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6" name="Shape 16"/>
        <p:cNvGrpSpPr/>
        <p:nvPr/>
      </p:nvGrpSpPr>
      <p:grpSpPr>
        <a:xfrm>
          <a:off x="0" y="0"/>
          <a:ext cx="0" cy="0"/>
          <a:chOff x="0" y="0"/>
          <a:chExt cx="0" cy="0"/>
        </a:xfrm>
      </p:grpSpPr>
      <p:sp>
        <p:nvSpPr>
          <p:cNvPr id="17" name="Google Shape;17;p3"/>
          <p:cNvSpPr/>
          <p:nvPr/>
        </p:nvSpPr>
        <p:spPr>
          <a:xfrm>
            <a:off x="586721" y="5076900"/>
            <a:ext cx="7970700" cy="666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3"/>
          <p:cNvSpPr/>
          <p:nvPr/>
        </p:nvSpPr>
        <p:spPr>
          <a:xfrm>
            <a:off x="586721" y="0"/>
            <a:ext cx="7970700" cy="6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3"/>
          <p:cNvSpPr txBox="1"/>
          <p:nvPr>
            <p:ph type="title"/>
          </p:nvPr>
        </p:nvSpPr>
        <p:spPr>
          <a:xfrm>
            <a:off x="509550" y="1921350"/>
            <a:ext cx="8124900" cy="1300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20" name="Google Shape;20;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21" name="Shape 21"/>
        <p:cNvGrpSpPr/>
        <p:nvPr/>
      </p:nvGrpSpPr>
      <p:grpSpPr>
        <a:xfrm>
          <a:off x="0" y="0"/>
          <a:ext cx="0" cy="0"/>
          <a:chOff x="0" y="0"/>
          <a:chExt cx="0" cy="0"/>
        </a:xfrm>
      </p:grpSpPr>
      <p:sp>
        <p:nvSpPr>
          <p:cNvPr id="22" name="Google Shape;22;p4"/>
          <p:cNvSpPr/>
          <p:nvPr/>
        </p:nvSpPr>
        <p:spPr>
          <a:xfrm>
            <a:off x="-125" y="5045700"/>
            <a:ext cx="9144000" cy="978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3" name="Google Shape;23;p4"/>
          <p:cNvCxnSpPr/>
          <p:nvPr/>
        </p:nvCxnSpPr>
        <p:spPr>
          <a:xfrm>
            <a:off x="419425" y="1154195"/>
            <a:ext cx="385200" cy="0"/>
          </a:xfrm>
          <a:prstGeom prst="straightConnector1">
            <a:avLst/>
          </a:prstGeom>
          <a:noFill/>
          <a:ln cap="flat" cmpd="sng" w="28575">
            <a:solidFill>
              <a:schemeClr val="dk1"/>
            </a:solidFill>
            <a:prstDash val="solid"/>
            <a:round/>
            <a:headEnd len="sm" w="sm" type="none"/>
            <a:tailEnd len="sm" w="sm" type="none"/>
          </a:ln>
        </p:spPr>
      </p:cxnSp>
      <p:sp>
        <p:nvSpPr>
          <p:cNvPr id="24" name="Google Shape;24;p4"/>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5" name="Google Shape;25;p4"/>
          <p:cNvSpPr txBox="1"/>
          <p:nvPr>
            <p:ph idx="1" type="body"/>
          </p:nvPr>
        </p:nvSpPr>
        <p:spPr>
          <a:xfrm>
            <a:off x="311700" y="1417800"/>
            <a:ext cx="8520600" cy="31509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6" name="Google Shape;26;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7" name="Shape 27"/>
        <p:cNvGrpSpPr/>
        <p:nvPr/>
      </p:nvGrpSpPr>
      <p:grpSpPr>
        <a:xfrm>
          <a:off x="0" y="0"/>
          <a:ext cx="0" cy="0"/>
          <a:chOff x="0" y="0"/>
          <a:chExt cx="0" cy="0"/>
        </a:xfrm>
      </p:grpSpPr>
      <p:cxnSp>
        <p:nvCxnSpPr>
          <p:cNvPr id="28" name="Google Shape;28;p5"/>
          <p:cNvCxnSpPr/>
          <p:nvPr/>
        </p:nvCxnSpPr>
        <p:spPr>
          <a:xfrm>
            <a:off x="419425" y="1154195"/>
            <a:ext cx="385200" cy="0"/>
          </a:xfrm>
          <a:prstGeom prst="straightConnector1">
            <a:avLst/>
          </a:prstGeom>
          <a:noFill/>
          <a:ln cap="flat" cmpd="sng" w="28575">
            <a:solidFill>
              <a:schemeClr val="dk1"/>
            </a:solidFill>
            <a:prstDash val="solid"/>
            <a:round/>
            <a:headEnd len="sm" w="sm" type="none"/>
            <a:tailEnd len="sm" w="sm" type="none"/>
          </a:ln>
        </p:spPr>
      </p:cxnSp>
      <p:sp>
        <p:nvSpPr>
          <p:cNvPr id="29" name="Google Shape;29;p5"/>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30" name="Google Shape;30;p5"/>
          <p:cNvSpPr txBox="1"/>
          <p:nvPr>
            <p:ph idx="1" type="body"/>
          </p:nvPr>
        </p:nvSpPr>
        <p:spPr>
          <a:xfrm>
            <a:off x="311700" y="1417950"/>
            <a:ext cx="3999900" cy="31509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5"/>
          <p:cNvSpPr txBox="1"/>
          <p:nvPr>
            <p:ph idx="2" type="body"/>
          </p:nvPr>
        </p:nvSpPr>
        <p:spPr>
          <a:xfrm>
            <a:off x="4832400" y="1417950"/>
            <a:ext cx="3999900" cy="31509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2" name="Google Shape;32;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33" name="Shape 33"/>
        <p:cNvGrpSpPr/>
        <p:nvPr/>
      </p:nvGrpSpPr>
      <p:grpSpPr>
        <a:xfrm>
          <a:off x="0" y="0"/>
          <a:ext cx="0" cy="0"/>
          <a:chOff x="0" y="0"/>
          <a:chExt cx="0" cy="0"/>
        </a:xfrm>
      </p:grpSpPr>
      <p:sp>
        <p:nvSpPr>
          <p:cNvPr id="34" name="Google Shape;34;p6"/>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35" name="Google Shape;35;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36" name="Shape 36"/>
        <p:cNvGrpSpPr/>
        <p:nvPr/>
      </p:nvGrpSpPr>
      <p:grpSpPr>
        <a:xfrm>
          <a:off x="0" y="0"/>
          <a:ext cx="0" cy="0"/>
          <a:chOff x="0" y="0"/>
          <a:chExt cx="0" cy="0"/>
        </a:xfrm>
      </p:grpSpPr>
      <p:cxnSp>
        <p:nvCxnSpPr>
          <p:cNvPr id="37" name="Google Shape;37;p7"/>
          <p:cNvCxnSpPr/>
          <p:nvPr/>
        </p:nvCxnSpPr>
        <p:spPr>
          <a:xfrm>
            <a:off x="411044" y="1417772"/>
            <a:ext cx="385200" cy="0"/>
          </a:xfrm>
          <a:prstGeom prst="straightConnector1">
            <a:avLst/>
          </a:prstGeom>
          <a:noFill/>
          <a:ln cap="flat" cmpd="sng" w="28575">
            <a:solidFill>
              <a:schemeClr val="dk1"/>
            </a:solidFill>
            <a:prstDash val="solid"/>
            <a:round/>
            <a:headEnd len="sm" w="sm" type="none"/>
            <a:tailEnd len="sm" w="sm" type="none"/>
          </a:ln>
        </p:spPr>
      </p:cxnSp>
      <p:sp>
        <p:nvSpPr>
          <p:cNvPr id="38" name="Google Shape;38;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9" name="Google Shape;39;p7"/>
          <p:cNvSpPr txBox="1"/>
          <p:nvPr>
            <p:ph idx="1" type="body"/>
          </p:nvPr>
        </p:nvSpPr>
        <p:spPr>
          <a:xfrm>
            <a:off x="311700" y="1640350"/>
            <a:ext cx="2808000" cy="29289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40" name="Google Shape;40;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41" name="Shape 41"/>
        <p:cNvGrpSpPr/>
        <p:nvPr/>
      </p:nvGrpSpPr>
      <p:grpSpPr>
        <a:xfrm>
          <a:off x="0" y="0"/>
          <a:ext cx="0" cy="0"/>
          <a:chOff x="0" y="0"/>
          <a:chExt cx="0" cy="0"/>
        </a:xfrm>
      </p:grpSpPr>
      <p:sp>
        <p:nvSpPr>
          <p:cNvPr id="42" name="Google Shape;42;p8"/>
          <p:cNvSpPr/>
          <p:nvPr/>
        </p:nvSpPr>
        <p:spPr>
          <a:xfrm>
            <a:off x="586721" y="0"/>
            <a:ext cx="7970700" cy="6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8"/>
          <p:cNvSpPr/>
          <p:nvPr/>
        </p:nvSpPr>
        <p:spPr>
          <a:xfrm>
            <a:off x="586721" y="5076900"/>
            <a:ext cx="7970700" cy="666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8"/>
          <p:cNvSpPr txBox="1"/>
          <p:nvPr>
            <p:ph type="title"/>
          </p:nvPr>
        </p:nvSpPr>
        <p:spPr>
          <a:xfrm>
            <a:off x="490250" y="526350"/>
            <a:ext cx="56187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p:txBody>
      </p:sp>
      <p:sp>
        <p:nvSpPr>
          <p:cNvPr id="45" name="Google Shape;45;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46" name="Shape 46"/>
        <p:cNvGrpSpPr/>
        <p:nvPr/>
      </p:nvGrpSpPr>
      <p:grpSpPr>
        <a:xfrm>
          <a:off x="0" y="0"/>
          <a:ext cx="0" cy="0"/>
          <a:chOff x="0" y="0"/>
          <a:chExt cx="0" cy="0"/>
        </a:xfrm>
      </p:grpSpPr>
      <p:sp>
        <p:nvSpPr>
          <p:cNvPr id="47" name="Google Shape;47;p9"/>
          <p:cNvSpPr/>
          <p:nvPr/>
        </p:nvSpPr>
        <p:spPr>
          <a:xfrm>
            <a:off x="4572000" y="-10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8" name="Google Shape;48;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9" name="Google Shape;49;p9"/>
          <p:cNvSpPr txBox="1"/>
          <p:nvPr>
            <p:ph type="title"/>
          </p:nvPr>
        </p:nvSpPr>
        <p:spPr>
          <a:xfrm>
            <a:off x="265500" y="1084625"/>
            <a:ext cx="4045200" cy="17070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50" name="Google Shape;50;p9"/>
          <p:cNvSpPr txBox="1"/>
          <p:nvPr>
            <p:ph idx="1" type="subTitle"/>
          </p:nvPr>
        </p:nvSpPr>
        <p:spPr>
          <a:xfrm>
            <a:off x="265500" y="2845200"/>
            <a:ext cx="4045200" cy="14217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accent6"/>
              </a:buClr>
              <a:buSzPts val="2100"/>
              <a:buNone/>
              <a:defRPr sz="2100">
                <a:solidFill>
                  <a:schemeClr val="accent6"/>
                </a:solidFill>
              </a:defRPr>
            </a:lvl1pPr>
            <a:lvl2pPr lvl="1" algn="ctr">
              <a:lnSpc>
                <a:spcPct val="100000"/>
              </a:lnSpc>
              <a:spcBef>
                <a:spcPts val="0"/>
              </a:spcBef>
              <a:spcAft>
                <a:spcPts val="0"/>
              </a:spcAft>
              <a:buClr>
                <a:schemeClr val="accent6"/>
              </a:buClr>
              <a:buSzPts val="2100"/>
              <a:buNone/>
              <a:defRPr sz="2100">
                <a:solidFill>
                  <a:schemeClr val="accent6"/>
                </a:solidFill>
              </a:defRPr>
            </a:lvl2pPr>
            <a:lvl3pPr lvl="2" algn="ctr">
              <a:lnSpc>
                <a:spcPct val="100000"/>
              </a:lnSpc>
              <a:spcBef>
                <a:spcPts val="0"/>
              </a:spcBef>
              <a:spcAft>
                <a:spcPts val="0"/>
              </a:spcAft>
              <a:buClr>
                <a:schemeClr val="accent6"/>
              </a:buClr>
              <a:buSzPts val="2100"/>
              <a:buNone/>
              <a:defRPr sz="2100">
                <a:solidFill>
                  <a:schemeClr val="accent6"/>
                </a:solidFill>
              </a:defRPr>
            </a:lvl3pPr>
            <a:lvl4pPr lvl="3" algn="ctr">
              <a:lnSpc>
                <a:spcPct val="100000"/>
              </a:lnSpc>
              <a:spcBef>
                <a:spcPts val="0"/>
              </a:spcBef>
              <a:spcAft>
                <a:spcPts val="0"/>
              </a:spcAft>
              <a:buClr>
                <a:schemeClr val="accent6"/>
              </a:buClr>
              <a:buSzPts val="2100"/>
              <a:buNone/>
              <a:defRPr sz="2100">
                <a:solidFill>
                  <a:schemeClr val="accent6"/>
                </a:solidFill>
              </a:defRPr>
            </a:lvl4pPr>
            <a:lvl5pPr lvl="4" algn="ctr">
              <a:lnSpc>
                <a:spcPct val="100000"/>
              </a:lnSpc>
              <a:spcBef>
                <a:spcPts val="0"/>
              </a:spcBef>
              <a:spcAft>
                <a:spcPts val="0"/>
              </a:spcAft>
              <a:buClr>
                <a:schemeClr val="accent6"/>
              </a:buClr>
              <a:buSzPts val="2100"/>
              <a:buNone/>
              <a:defRPr sz="2100">
                <a:solidFill>
                  <a:schemeClr val="accent6"/>
                </a:solidFill>
              </a:defRPr>
            </a:lvl5pPr>
            <a:lvl6pPr lvl="5" algn="ctr">
              <a:lnSpc>
                <a:spcPct val="100000"/>
              </a:lnSpc>
              <a:spcBef>
                <a:spcPts val="0"/>
              </a:spcBef>
              <a:spcAft>
                <a:spcPts val="0"/>
              </a:spcAft>
              <a:buClr>
                <a:schemeClr val="accent6"/>
              </a:buClr>
              <a:buSzPts val="2100"/>
              <a:buNone/>
              <a:defRPr sz="2100">
                <a:solidFill>
                  <a:schemeClr val="accent6"/>
                </a:solidFill>
              </a:defRPr>
            </a:lvl6pPr>
            <a:lvl7pPr lvl="6" algn="ctr">
              <a:lnSpc>
                <a:spcPct val="100000"/>
              </a:lnSpc>
              <a:spcBef>
                <a:spcPts val="0"/>
              </a:spcBef>
              <a:spcAft>
                <a:spcPts val="0"/>
              </a:spcAft>
              <a:buClr>
                <a:schemeClr val="accent6"/>
              </a:buClr>
              <a:buSzPts val="2100"/>
              <a:buNone/>
              <a:defRPr sz="2100">
                <a:solidFill>
                  <a:schemeClr val="accent6"/>
                </a:solidFill>
              </a:defRPr>
            </a:lvl7pPr>
            <a:lvl8pPr lvl="7" algn="ctr">
              <a:lnSpc>
                <a:spcPct val="100000"/>
              </a:lnSpc>
              <a:spcBef>
                <a:spcPts val="0"/>
              </a:spcBef>
              <a:spcAft>
                <a:spcPts val="0"/>
              </a:spcAft>
              <a:buClr>
                <a:schemeClr val="accent6"/>
              </a:buClr>
              <a:buSzPts val="2100"/>
              <a:buNone/>
              <a:defRPr sz="2100">
                <a:solidFill>
                  <a:schemeClr val="accent6"/>
                </a:solidFill>
              </a:defRPr>
            </a:lvl8pPr>
            <a:lvl9pPr lvl="8" algn="ctr">
              <a:lnSpc>
                <a:spcPct val="100000"/>
              </a:lnSpc>
              <a:spcBef>
                <a:spcPts val="0"/>
              </a:spcBef>
              <a:spcAft>
                <a:spcPts val="0"/>
              </a:spcAft>
              <a:buClr>
                <a:schemeClr val="accent6"/>
              </a:buClr>
              <a:buSzPts val="2100"/>
              <a:buNone/>
              <a:defRPr sz="2100">
                <a:solidFill>
                  <a:schemeClr val="accent6"/>
                </a:solidFill>
              </a:defRPr>
            </a:lvl9pPr>
          </a:lstStyle>
          <a:p/>
        </p:txBody>
      </p:sp>
      <p:sp>
        <p:nvSpPr>
          <p:cNvPr id="51" name="Google Shape;51;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accent1"/>
              </a:buClr>
              <a:buSzPts val="1800"/>
              <a:buChar char="●"/>
              <a:defRPr>
                <a:solidFill>
                  <a:schemeClr val="accent1"/>
                </a:solidFill>
              </a:defRPr>
            </a:lvl1pPr>
            <a:lvl2pPr indent="-317500" lvl="1" marL="914400">
              <a:spcBef>
                <a:spcPts val="1600"/>
              </a:spcBef>
              <a:spcAft>
                <a:spcPts val="0"/>
              </a:spcAft>
              <a:buClr>
                <a:schemeClr val="accent1"/>
              </a:buClr>
              <a:buSzPts val="1400"/>
              <a:buChar char="○"/>
              <a:defRPr>
                <a:solidFill>
                  <a:schemeClr val="accent1"/>
                </a:solidFill>
              </a:defRPr>
            </a:lvl2pPr>
            <a:lvl3pPr indent="-317500" lvl="2" marL="1371600">
              <a:spcBef>
                <a:spcPts val="1600"/>
              </a:spcBef>
              <a:spcAft>
                <a:spcPts val="0"/>
              </a:spcAft>
              <a:buClr>
                <a:schemeClr val="accent1"/>
              </a:buClr>
              <a:buSzPts val="1400"/>
              <a:buChar char="■"/>
              <a:defRPr>
                <a:solidFill>
                  <a:schemeClr val="accent1"/>
                </a:solidFill>
              </a:defRPr>
            </a:lvl3pPr>
            <a:lvl4pPr indent="-317500" lvl="3" marL="1828800">
              <a:spcBef>
                <a:spcPts val="1600"/>
              </a:spcBef>
              <a:spcAft>
                <a:spcPts val="0"/>
              </a:spcAft>
              <a:buClr>
                <a:schemeClr val="accent1"/>
              </a:buClr>
              <a:buSzPts val="1400"/>
              <a:buChar char="●"/>
              <a:defRPr>
                <a:solidFill>
                  <a:schemeClr val="accent1"/>
                </a:solidFill>
              </a:defRPr>
            </a:lvl4pPr>
            <a:lvl5pPr indent="-317500" lvl="4" marL="2286000">
              <a:spcBef>
                <a:spcPts val="1600"/>
              </a:spcBef>
              <a:spcAft>
                <a:spcPts val="0"/>
              </a:spcAft>
              <a:buClr>
                <a:schemeClr val="accent1"/>
              </a:buClr>
              <a:buSzPts val="1400"/>
              <a:buChar char="○"/>
              <a:defRPr>
                <a:solidFill>
                  <a:schemeClr val="accent1"/>
                </a:solidFill>
              </a:defRPr>
            </a:lvl5pPr>
            <a:lvl6pPr indent="-317500" lvl="5" marL="2743200">
              <a:spcBef>
                <a:spcPts val="1600"/>
              </a:spcBef>
              <a:spcAft>
                <a:spcPts val="0"/>
              </a:spcAft>
              <a:buClr>
                <a:schemeClr val="accent1"/>
              </a:buClr>
              <a:buSzPts val="1400"/>
              <a:buChar char="■"/>
              <a:defRPr>
                <a:solidFill>
                  <a:schemeClr val="accent1"/>
                </a:solidFill>
              </a:defRPr>
            </a:lvl6pPr>
            <a:lvl7pPr indent="-317500" lvl="6" marL="3200400">
              <a:spcBef>
                <a:spcPts val="1600"/>
              </a:spcBef>
              <a:spcAft>
                <a:spcPts val="0"/>
              </a:spcAft>
              <a:buClr>
                <a:schemeClr val="accent1"/>
              </a:buClr>
              <a:buSzPts val="1400"/>
              <a:buChar char="●"/>
              <a:defRPr>
                <a:solidFill>
                  <a:schemeClr val="accent1"/>
                </a:solidFill>
              </a:defRPr>
            </a:lvl7pPr>
            <a:lvl8pPr indent="-317500" lvl="7" marL="3657600">
              <a:spcBef>
                <a:spcPts val="1600"/>
              </a:spcBef>
              <a:spcAft>
                <a:spcPts val="0"/>
              </a:spcAft>
              <a:buClr>
                <a:schemeClr val="accent1"/>
              </a:buClr>
              <a:buSzPts val="1400"/>
              <a:buChar char="○"/>
              <a:defRPr>
                <a:solidFill>
                  <a:schemeClr val="accent1"/>
                </a:solidFill>
              </a:defRPr>
            </a:lvl8pPr>
            <a:lvl9pPr indent="-317500" lvl="8" marL="4114800">
              <a:spcBef>
                <a:spcPts val="1600"/>
              </a:spcBef>
              <a:spcAft>
                <a:spcPts val="1600"/>
              </a:spcAft>
              <a:buClr>
                <a:schemeClr val="accent1"/>
              </a:buClr>
              <a:buSzPts val="1400"/>
              <a:buChar char="■"/>
              <a:defRPr>
                <a:solidFill>
                  <a:schemeClr val="accent1"/>
                </a:solidFill>
              </a:defRPr>
            </a:lvl9pPr>
          </a:lstStyle>
          <a:p/>
        </p:txBody>
      </p:sp>
      <p:sp>
        <p:nvSpPr>
          <p:cNvPr id="52" name="Google Shape;52;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53" name="Shape 53"/>
        <p:cNvGrpSpPr/>
        <p:nvPr/>
      </p:nvGrpSpPr>
      <p:grpSpPr>
        <a:xfrm>
          <a:off x="0" y="0"/>
          <a:ext cx="0" cy="0"/>
          <a:chOff x="0" y="0"/>
          <a:chExt cx="0" cy="0"/>
        </a:xfrm>
      </p:grpSpPr>
      <p:sp>
        <p:nvSpPr>
          <p:cNvPr id="54" name="Google Shape;54;p10"/>
          <p:cNvSpPr txBox="1"/>
          <p:nvPr>
            <p:ph idx="1" type="body"/>
          </p:nvPr>
        </p:nvSpPr>
        <p:spPr>
          <a:xfrm>
            <a:off x="319500" y="4230575"/>
            <a:ext cx="5998800" cy="5988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55" name="Google Shape;55;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56" name="Shape 56"/>
        <p:cNvGrpSpPr/>
        <p:nvPr/>
      </p:nvGrpSpPr>
      <p:grpSpPr>
        <a:xfrm>
          <a:off x="0" y="0"/>
          <a:ext cx="0" cy="0"/>
          <a:chOff x="0" y="0"/>
          <a:chExt cx="0" cy="0"/>
        </a:xfrm>
      </p:grpSpPr>
      <p:sp>
        <p:nvSpPr>
          <p:cNvPr id="57" name="Google Shape;57;p11"/>
          <p:cNvSpPr/>
          <p:nvPr/>
        </p:nvSpPr>
        <p:spPr>
          <a:xfrm>
            <a:off x="586721" y="0"/>
            <a:ext cx="7970700" cy="6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11"/>
          <p:cNvSpPr/>
          <p:nvPr/>
        </p:nvSpPr>
        <p:spPr>
          <a:xfrm>
            <a:off x="586721" y="5076900"/>
            <a:ext cx="7970700" cy="666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11"/>
          <p:cNvSpPr txBox="1"/>
          <p:nvPr>
            <p:ph hasCustomPrompt="1" type="title"/>
          </p:nvPr>
        </p:nvSpPr>
        <p:spPr>
          <a:xfrm>
            <a:off x="586725" y="1353788"/>
            <a:ext cx="7970700" cy="15384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accent6"/>
              </a:buClr>
              <a:buSzPts val="10800"/>
              <a:buNone/>
              <a:defRPr sz="10800">
                <a:solidFill>
                  <a:schemeClr val="accent6"/>
                </a:solidFill>
              </a:defRPr>
            </a:lvl1pPr>
            <a:lvl2pPr lvl="1" algn="ctr">
              <a:spcBef>
                <a:spcPts val="0"/>
              </a:spcBef>
              <a:spcAft>
                <a:spcPts val="0"/>
              </a:spcAft>
              <a:buClr>
                <a:schemeClr val="accent6"/>
              </a:buClr>
              <a:buSzPts val="10800"/>
              <a:buNone/>
              <a:defRPr sz="10800">
                <a:solidFill>
                  <a:schemeClr val="accent6"/>
                </a:solidFill>
              </a:defRPr>
            </a:lvl2pPr>
            <a:lvl3pPr lvl="2" algn="ctr">
              <a:spcBef>
                <a:spcPts val="0"/>
              </a:spcBef>
              <a:spcAft>
                <a:spcPts val="0"/>
              </a:spcAft>
              <a:buClr>
                <a:schemeClr val="accent6"/>
              </a:buClr>
              <a:buSzPts val="10800"/>
              <a:buNone/>
              <a:defRPr sz="10800">
                <a:solidFill>
                  <a:schemeClr val="accent6"/>
                </a:solidFill>
              </a:defRPr>
            </a:lvl3pPr>
            <a:lvl4pPr lvl="3" algn="ctr">
              <a:spcBef>
                <a:spcPts val="0"/>
              </a:spcBef>
              <a:spcAft>
                <a:spcPts val="0"/>
              </a:spcAft>
              <a:buClr>
                <a:schemeClr val="accent6"/>
              </a:buClr>
              <a:buSzPts val="10800"/>
              <a:buNone/>
              <a:defRPr sz="10800">
                <a:solidFill>
                  <a:schemeClr val="accent6"/>
                </a:solidFill>
              </a:defRPr>
            </a:lvl4pPr>
            <a:lvl5pPr lvl="4" algn="ctr">
              <a:spcBef>
                <a:spcPts val="0"/>
              </a:spcBef>
              <a:spcAft>
                <a:spcPts val="0"/>
              </a:spcAft>
              <a:buClr>
                <a:schemeClr val="accent6"/>
              </a:buClr>
              <a:buSzPts val="10800"/>
              <a:buNone/>
              <a:defRPr sz="10800">
                <a:solidFill>
                  <a:schemeClr val="accent6"/>
                </a:solidFill>
              </a:defRPr>
            </a:lvl5pPr>
            <a:lvl6pPr lvl="5" algn="ctr">
              <a:spcBef>
                <a:spcPts val="0"/>
              </a:spcBef>
              <a:spcAft>
                <a:spcPts val="0"/>
              </a:spcAft>
              <a:buClr>
                <a:schemeClr val="accent6"/>
              </a:buClr>
              <a:buSzPts val="10800"/>
              <a:buNone/>
              <a:defRPr sz="10800">
                <a:solidFill>
                  <a:schemeClr val="accent6"/>
                </a:solidFill>
              </a:defRPr>
            </a:lvl6pPr>
            <a:lvl7pPr lvl="6" algn="ctr">
              <a:spcBef>
                <a:spcPts val="0"/>
              </a:spcBef>
              <a:spcAft>
                <a:spcPts val="0"/>
              </a:spcAft>
              <a:buClr>
                <a:schemeClr val="accent6"/>
              </a:buClr>
              <a:buSzPts val="10800"/>
              <a:buNone/>
              <a:defRPr sz="10800">
                <a:solidFill>
                  <a:schemeClr val="accent6"/>
                </a:solidFill>
              </a:defRPr>
            </a:lvl7pPr>
            <a:lvl8pPr lvl="7" algn="ctr">
              <a:spcBef>
                <a:spcPts val="0"/>
              </a:spcBef>
              <a:spcAft>
                <a:spcPts val="0"/>
              </a:spcAft>
              <a:buClr>
                <a:schemeClr val="accent6"/>
              </a:buClr>
              <a:buSzPts val="10800"/>
              <a:buNone/>
              <a:defRPr sz="10800">
                <a:solidFill>
                  <a:schemeClr val="accent6"/>
                </a:solidFill>
              </a:defRPr>
            </a:lvl8pPr>
            <a:lvl9pPr lvl="8" algn="ctr">
              <a:spcBef>
                <a:spcPts val="0"/>
              </a:spcBef>
              <a:spcAft>
                <a:spcPts val="0"/>
              </a:spcAft>
              <a:buClr>
                <a:schemeClr val="accent6"/>
              </a:buClr>
              <a:buSzPts val="10800"/>
              <a:buNone/>
              <a:defRPr sz="10800">
                <a:solidFill>
                  <a:schemeClr val="accent6"/>
                </a:solidFill>
              </a:defRPr>
            </a:lvl9pPr>
          </a:lstStyle>
          <a:p>
            <a:r>
              <a:t>xx%</a:t>
            </a:r>
          </a:p>
        </p:txBody>
      </p:sp>
      <p:sp>
        <p:nvSpPr>
          <p:cNvPr id="60" name="Google Shape;60;p11"/>
          <p:cNvSpPr txBox="1"/>
          <p:nvPr>
            <p:ph idx="1" type="body"/>
          </p:nvPr>
        </p:nvSpPr>
        <p:spPr>
          <a:xfrm>
            <a:off x="586725" y="2968388"/>
            <a:ext cx="7970700" cy="10716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61" name="Google Shape;61;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62" name="Shape 62"/>
        <p:cNvGrpSpPr/>
        <p:nvPr/>
      </p:nvGrpSpPr>
      <p:grpSpPr>
        <a:xfrm>
          <a:off x="0" y="0"/>
          <a:ext cx="0" cy="0"/>
          <a:chOff x="0" y="0"/>
          <a:chExt cx="0" cy="0"/>
        </a:xfrm>
      </p:grpSpPr>
      <p:sp>
        <p:nvSpPr>
          <p:cNvPr id="63" name="Google Shape;63;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blue-go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372725"/>
            <a:ext cx="8520600" cy="6450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1pPr>
            <a:lvl2pPr lvl="1">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2pPr>
            <a:lvl3pPr lvl="2">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3pPr>
            <a:lvl4pPr lvl="3">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4pPr>
            <a:lvl5pPr lvl="4">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5pPr>
            <a:lvl6pPr lvl="5">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6pPr>
            <a:lvl7pPr lvl="6">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7pPr>
            <a:lvl8pPr lvl="7">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8pPr>
            <a:lvl9pPr lvl="8">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9pPr>
          </a:lstStyle>
          <a:p/>
        </p:txBody>
      </p:sp>
      <p:sp>
        <p:nvSpPr>
          <p:cNvPr id="7" name="Google Shape;7;p1"/>
          <p:cNvSpPr txBox="1"/>
          <p:nvPr>
            <p:ph idx="1" type="body"/>
          </p:nvPr>
        </p:nvSpPr>
        <p:spPr>
          <a:xfrm>
            <a:off x="311700" y="1417800"/>
            <a:ext cx="8520600" cy="31509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1"/>
              </a:buClr>
              <a:buSzPts val="1800"/>
              <a:buFont typeface="Lato"/>
              <a:buChar char="●"/>
              <a:defRPr sz="1800">
                <a:solidFill>
                  <a:schemeClr val="dk1"/>
                </a:solidFill>
                <a:latin typeface="Lato"/>
                <a:ea typeface="Lato"/>
                <a:cs typeface="Lato"/>
                <a:sym typeface="Lato"/>
              </a:defRPr>
            </a:lvl1pPr>
            <a:lvl2pPr indent="-317500" lvl="1" marL="914400">
              <a:lnSpc>
                <a:spcPct val="115000"/>
              </a:lnSpc>
              <a:spcBef>
                <a:spcPts val="1600"/>
              </a:spcBef>
              <a:spcAft>
                <a:spcPts val="0"/>
              </a:spcAft>
              <a:buClr>
                <a:schemeClr val="dk1"/>
              </a:buClr>
              <a:buSzPts val="1400"/>
              <a:buFont typeface="Lato"/>
              <a:buChar char="○"/>
              <a:defRPr>
                <a:solidFill>
                  <a:schemeClr val="dk1"/>
                </a:solidFill>
                <a:latin typeface="Lato"/>
                <a:ea typeface="Lato"/>
                <a:cs typeface="Lato"/>
                <a:sym typeface="Lato"/>
              </a:defRPr>
            </a:lvl2pPr>
            <a:lvl3pPr indent="-317500" lvl="2" marL="1371600">
              <a:lnSpc>
                <a:spcPct val="115000"/>
              </a:lnSpc>
              <a:spcBef>
                <a:spcPts val="1600"/>
              </a:spcBef>
              <a:spcAft>
                <a:spcPts val="0"/>
              </a:spcAft>
              <a:buClr>
                <a:schemeClr val="dk1"/>
              </a:buClr>
              <a:buSzPts val="1400"/>
              <a:buFont typeface="Lato"/>
              <a:buChar char="■"/>
              <a:defRPr>
                <a:solidFill>
                  <a:schemeClr val="dk1"/>
                </a:solidFill>
                <a:latin typeface="Lato"/>
                <a:ea typeface="Lato"/>
                <a:cs typeface="Lato"/>
                <a:sym typeface="Lato"/>
              </a:defRPr>
            </a:lvl3pPr>
            <a:lvl4pPr indent="-317500" lvl="3" marL="1828800">
              <a:lnSpc>
                <a:spcPct val="115000"/>
              </a:lnSpc>
              <a:spcBef>
                <a:spcPts val="1600"/>
              </a:spcBef>
              <a:spcAft>
                <a:spcPts val="0"/>
              </a:spcAft>
              <a:buClr>
                <a:schemeClr val="dk1"/>
              </a:buClr>
              <a:buSzPts val="1400"/>
              <a:buFont typeface="Lato"/>
              <a:buChar char="●"/>
              <a:defRPr>
                <a:solidFill>
                  <a:schemeClr val="dk1"/>
                </a:solidFill>
                <a:latin typeface="Lato"/>
                <a:ea typeface="Lato"/>
                <a:cs typeface="Lato"/>
                <a:sym typeface="Lato"/>
              </a:defRPr>
            </a:lvl4pPr>
            <a:lvl5pPr indent="-317500" lvl="4" marL="2286000">
              <a:lnSpc>
                <a:spcPct val="115000"/>
              </a:lnSpc>
              <a:spcBef>
                <a:spcPts val="1600"/>
              </a:spcBef>
              <a:spcAft>
                <a:spcPts val="0"/>
              </a:spcAft>
              <a:buClr>
                <a:schemeClr val="dk1"/>
              </a:buClr>
              <a:buSzPts val="1400"/>
              <a:buFont typeface="Lato"/>
              <a:buChar char="○"/>
              <a:defRPr>
                <a:solidFill>
                  <a:schemeClr val="dk1"/>
                </a:solidFill>
                <a:latin typeface="Lato"/>
                <a:ea typeface="Lato"/>
                <a:cs typeface="Lato"/>
                <a:sym typeface="Lato"/>
              </a:defRPr>
            </a:lvl5pPr>
            <a:lvl6pPr indent="-317500" lvl="5" marL="2743200">
              <a:lnSpc>
                <a:spcPct val="115000"/>
              </a:lnSpc>
              <a:spcBef>
                <a:spcPts val="1600"/>
              </a:spcBef>
              <a:spcAft>
                <a:spcPts val="0"/>
              </a:spcAft>
              <a:buClr>
                <a:schemeClr val="dk1"/>
              </a:buClr>
              <a:buSzPts val="1400"/>
              <a:buFont typeface="Lato"/>
              <a:buChar char="■"/>
              <a:defRPr>
                <a:solidFill>
                  <a:schemeClr val="dk1"/>
                </a:solidFill>
                <a:latin typeface="Lato"/>
                <a:ea typeface="Lato"/>
                <a:cs typeface="Lato"/>
                <a:sym typeface="Lato"/>
              </a:defRPr>
            </a:lvl6pPr>
            <a:lvl7pPr indent="-317500" lvl="6" marL="3200400">
              <a:lnSpc>
                <a:spcPct val="115000"/>
              </a:lnSpc>
              <a:spcBef>
                <a:spcPts val="1600"/>
              </a:spcBef>
              <a:spcAft>
                <a:spcPts val="0"/>
              </a:spcAft>
              <a:buClr>
                <a:schemeClr val="dk1"/>
              </a:buClr>
              <a:buSzPts val="1400"/>
              <a:buFont typeface="Lato"/>
              <a:buChar char="●"/>
              <a:defRPr>
                <a:solidFill>
                  <a:schemeClr val="dk1"/>
                </a:solidFill>
                <a:latin typeface="Lato"/>
                <a:ea typeface="Lato"/>
                <a:cs typeface="Lato"/>
                <a:sym typeface="Lato"/>
              </a:defRPr>
            </a:lvl7pPr>
            <a:lvl8pPr indent="-317500" lvl="7" marL="3657600">
              <a:lnSpc>
                <a:spcPct val="115000"/>
              </a:lnSpc>
              <a:spcBef>
                <a:spcPts val="1600"/>
              </a:spcBef>
              <a:spcAft>
                <a:spcPts val="0"/>
              </a:spcAft>
              <a:buClr>
                <a:schemeClr val="dk1"/>
              </a:buClr>
              <a:buSzPts val="1400"/>
              <a:buFont typeface="Lato"/>
              <a:buChar char="○"/>
              <a:defRPr>
                <a:solidFill>
                  <a:schemeClr val="dk1"/>
                </a:solidFill>
                <a:latin typeface="Lato"/>
                <a:ea typeface="Lato"/>
                <a:cs typeface="Lato"/>
                <a:sym typeface="Lato"/>
              </a:defRPr>
            </a:lvl8pPr>
            <a:lvl9pPr indent="-317500" lvl="8" marL="4114800">
              <a:lnSpc>
                <a:spcPct val="115000"/>
              </a:lnSpc>
              <a:spcBef>
                <a:spcPts val="1600"/>
              </a:spcBef>
              <a:spcAft>
                <a:spcPts val="1600"/>
              </a:spcAft>
              <a:buClr>
                <a:schemeClr val="dk1"/>
              </a:buClr>
              <a:buSzPts val="1400"/>
              <a:buFont typeface="Lato"/>
              <a:buChar char="■"/>
              <a:defRPr>
                <a:solidFill>
                  <a:schemeClr val="dk1"/>
                </a:solidFill>
                <a:latin typeface="Lato"/>
                <a:ea typeface="Lato"/>
                <a:cs typeface="Lato"/>
                <a:sym typeface="La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1"/>
                </a:solidFill>
                <a:latin typeface="Lato"/>
                <a:ea typeface="Lato"/>
                <a:cs typeface="Lato"/>
                <a:sym typeface="Lato"/>
              </a:defRPr>
            </a:lvl1pPr>
            <a:lvl2pPr lvl="1" algn="r">
              <a:buNone/>
              <a:defRPr sz="1000">
                <a:solidFill>
                  <a:schemeClr val="dk1"/>
                </a:solidFill>
                <a:latin typeface="Lato"/>
                <a:ea typeface="Lato"/>
                <a:cs typeface="Lato"/>
                <a:sym typeface="Lato"/>
              </a:defRPr>
            </a:lvl2pPr>
            <a:lvl3pPr lvl="2" algn="r">
              <a:buNone/>
              <a:defRPr sz="1000">
                <a:solidFill>
                  <a:schemeClr val="dk1"/>
                </a:solidFill>
                <a:latin typeface="Lato"/>
                <a:ea typeface="Lato"/>
                <a:cs typeface="Lato"/>
                <a:sym typeface="Lato"/>
              </a:defRPr>
            </a:lvl3pPr>
            <a:lvl4pPr lvl="3" algn="r">
              <a:buNone/>
              <a:defRPr sz="1000">
                <a:solidFill>
                  <a:schemeClr val="dk1"/>
                </a:solidFill>
                <a:latin typeface="Lato"/>
                <a:ea typeface="Lato"/>
                <a:cs typeface="Lato"/>
                <a:sym typeface="Lato"/>
              </a:defRPr>
            </a:lvl4pPr>
            <a:lvl5pPr lvl="4" algn="r">
              <a:buNone/>
              <a:defRPr sz="1000">
                <a:solidFill>
                  <a:schemeClr val="dk1"/>
                </a:solidFill>
                <a:latin typeface="Lato"/>
                <a:ea typeface="Lato"/>
                <a:cs typeface="Lato"/>
                <a:sym typeface="Lato"/>
              </a:defRPr>
            </a:lvl5pPr>
            <a:lvl6pPr lvl="5" algn="r">
              <a:buNone/>
              <a:defRPr sz="1000">
                <a:solidFill>
                  <a:schemeClr val="dk1"/>
                </a:solidFill>
                <a:latin typeface="Lato"/>
                <a:ea typeface="Lato"/>
                <a:cs typeface="Lato"/>
                <a:sym typeface="Lato"/>
              </a:defRPr>
            </a:lvl6pPr>
            <a:lvl7pPr lvl="6" algn="r">
              <a:buNone/>
              <a:defRPr sz="1000">
                <a:solidFill>
                  <a:schemeClr val="dk1"/>
                </a:solidFill>
                <a:latin typeface="Lato"/>
                <a:ea typeface="Lato"/>
                <a:cs typeface="Lato"/>
                <a:sym typeface="Lato"/>
              </a:defRPr>
            </a:lvl7pPr>
            <a:lvl8pPr lvl="7" algn="r">
              <a:buNone/>
              <a:defRPr sz="1000">
                <a:solidFill>
                  <a:schemeClr val="dk1"/>
                </a:solidFill>
                <a:latin typeface="Lato"/>
                <a:ea typeface="Lato"/>
                <a:cs typeface="Lato"/>
                <a:sym typeface="Lato"/>
              </a:defRPr>
            </a:lvl8pPr>
            <a:lvl9pPr lvl="8" algn="r">
              <a:buNone/>
              <a:defRPr sz="1000">
                <a:solidFill>
                  <a:schemeClr val="dk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1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xml"/><Relationship Id="rId3"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xml"/><Relationship Id="rId3" Type="http://schemas.openxmlformats.org/officeDocument/2006/relationships/image" Target="../media/image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image" Target="../media/image12.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xml"/><Relationship Id="rId3" Type="http://schemas.openxmlformats.org/officeDocument/2006/relationships/image" Target="../media/image9.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7.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0.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 Id="rId3" Type="http://schemas.openxmlformats.org/officeDocument/2006/relationships/image" Target="../media/image1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 Id="rId3" Type="http://schemas.openxmlformats.org/officeDocument/2006/relationships/image" Target="../media/image17.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22.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3.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2.xml"/><Relationship Id="rId3" Type="http://schemas.openxmlformats.org/officeDocument/2006/relationships/image" Target="../media/image19.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18.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20.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6.xml"/><Relationship Id="rId3" Type="http://schemas.openxmlformats.org/officeDocument/2006/relationships/image" Target="../media/image26.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24.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23.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0.xml"/><Relationship Id="rId3" Type="http://schemas.openxmlformats.org/officeDocument/2006/relationships/image" Target="../media/image21.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25.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2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2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5.xml"/><Relationship Id="rId3" Type="http://schemas.openxmlformats.org/officeDocument/2006/relationships/image" Target="../media/image3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6.xml"/><Relationship Id="rId3" Type="http://schemas.openxmlformats.org/officeDocument/2006/relationships/image" Target="../media/image3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7.xml"/><Relationship Id="rId3" Type="http://schemas.openxmlformats.org/officeDocument/2006/relationships/image" Target="../media/image3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8.xml"/><Relationship Id="rId3" Type="http://schemas.openxmlformats.org/officeDocument/2006/relationships/image" Target="../media/image3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9.xml"/><Relationship Id="rId3" Type="http://schemas.openxmlformats.org/officeDocument/2006/relationships/image" Target="../media/image3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0.xml"/><Relationship Id="rId3" Type="http://schemas.openxmlformats.org/officeDocument/2006/relationships/image" Target="../media/image3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image" Target="../media/image27.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 Id="rId3" Type="http://schemas.openxmlformats.org/officeDocument/2006/relationships/hyperlink" Target="https://docs.google.com/document/d/1V6M_NJOlMdkS8uf_ALwUN0MXARu2FHC5-o-hqK3NByQ/edit?usp=sharing"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 Id="rId3" Type="http://schemas.openxmlformats.org/officeDocument/2006/relationships/hyperlink" Target="http://www.corestandards.org/ELA-Literacy/W/11-12/6/"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 Id="rId3" Type="http://schemas.openxmlformats.org/officeDocument/2006/relationships/image" Target="../media/image32.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 Id="rId3" Type="http://schemas.openxmlformats.org/officeDocument/2006/relationships/image" Target="../media/image30.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 Id="rId3" Type="http://schemas.openxmlformats.org/officeDocument/2006/relationships/hyperlink" Target="https://kahoot.com/" TargetMode="External"/><Relationship Id="rId4" Type="http://schemas.openxmlformats.org/officeDocument/2006/relationships/hyperlink" Target="https://kahoot.it/"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7" name="Shape 67"/>
        <p:cNvGrpSpPr/>
        <p:nvPr/>
      </p:nvGrpSpPr>
      <p:grpSpPr>
        <a:xfrm>
          <a:off x="0" y="0"/>
          <a:ext cx="0" cy="0"/>
          <a:chOff x="0" y="0"/>
          <a:chExt cx="0" cy="0"/>
        </a:xfrm>
      </p:grpSpPr>
      <p:sp>
        <p:nvSpPr>
          <p:cNvPr id="68" name="Google Shape;68;p13"/>
          <p:cNvSpPr txBox="1"/>
          <p:nvPr>
            <p:ph type="ctrTitle"/>
          </p:nvPr>
        </p:nvSpPr>
        <p:spPr>
          <a:xfrm>
            <a:off x="630600" y="167150"/>
            <a:ext cx="7893000" cy="1853700"/>
          </a:xfrm>
          <a:prstGeom prst="rect">
            <a:avLst/>
          </a:prstGeom>
        </p:spPr>
        <p:txBody>
          <a:bodyPr anchorCtr="0" anchor="b" bIns="91425" lIns="91425" spcFirstLastPara="1" rIns="91425" wrap="square" tIns="91425">
            <a:noAutofit/>
          </a:bodyPr>
          <a:lstStyle/>
          <a:p>
            <a:pPr indent="0" lvl="0" marL="0" rtl="0" algn="l">
              <a:spcBef>
                <a:spcPts val="1000"/>
              </a:spcBef>
              <a:spcAft>
                <a:spcPts val="0"/>
              </a:spcAft>
              <a:buNone/>
            </a:pPr>
            <a:r>
              <a:rPr lang="en"/>
              <a:t>The Trickster Archetype </a:t>
            </a:r>
            <a:endParaRPr/>
          </a:p>
        </p:txBody>
      </p:sp>
      <p:sp>
        <p:nvSpPr>
          <p:cNvPr id="69" name="Google Shape;69;p13"/>
          <p:cNvSpPr txBox="1"/>
          <p:nvPr>
            <p:ph idx="1" type="subTitle"/>
          </p:nvPr>
        </p:nvSpPr>
        <p:spPr>
          <a:xfrm>
            <a:off x="630600" y="3228375"/>
            <a:ext cx="7893000" cy="1274100"/>
          </a:xfrm>
          <a:prstGeom prst="rect">
            <a:avLst/>
          </a:prstGeom>
        </p:spPr>
        <p:txBody>
          <a:bodyPr anchorCtr="0" anchor="b" bIns="91425" lIns="91425" spcFirstLastPara="1" rIns="91425" wrap="square" tIns="91425">
            <a:noAutofit/>
          </a:bodyPr>
          <a:lstStyle/>
          <a:p>
            <a:pPr indent="0" lvl="0" marL="0" rtl="0" algn="l">
              <a:spcBef>
                <a:spcPts val="1000"/>
              </a:spcBef>
              <a:spcAft>
                <a:spcPts val="0"/>
              </a:spcAft>
              <a:buNone/>
            </a:pPr>
            <a:r>
              <a:rPr i="1" lang="en">
                <a:solidFill>
                  <a:srgbClr val="FFFFFF"/>
                </a:solidFill>
              </a:rPr>
              <a:t>Presenting:  </a:t>
            </a:r>
            <a:r>
              <a:rPr i="1" lang="en">
                <a:solidFill>
                  <a:srgbClr val="FFFFFF"/>
                </a:solidFill>
              </a:rPr>
              <a:t>Lawrence Atmore, Nicole Balian, Marissa Canchola, Shannon Casarez, Alexia Magdaleno, Selina Alba Martinez, and Melody Symonds</a:t>
            </a:r>
            <a:endParaRPr i="1">
              <a:solidFill>
                <a:srgbClr val="FFFFFF"/>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3" name="Shape 73"/>
        <p:cNvGrpSpPr/>
        <p:nvPr/>
      </p:nvGrpSpPr>
      <p:grpSpPr>
        <a:xfrm>
          <a:off x="0" y="0"/>
          <a:ext cx="0" cy="0"/>
          <a:chOff x="0" y="0"/>
          <a:chExt cx="0" cy="0"/>
        </a:xfrm>
      </p:grpSpPr>
      <p:sp>
        <p:nvSpPr>
          <p:cNvPr id="74" name="Google Shape;74;p14"/>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Embodiment of Ambiguities”</a:t>
            </a:r>
            <a:endParaRPr/>
          </a:p>
          <a:p>
            <a:pPr indent="0" lvl="0" marL="0" rtl="0" algn="l">
              <a:spcBef>
                <a:spcPts val="0"/>
              </a:spcBef>
              <a:spcAft>
                <a:spcPts val="0"/>
              </a:spcAft>
              <a:buNone/>
            </a:pPr>
            <a:r>
              <a:t/>
            </a:r>
            <a:endParaRPr/>
          </a:p>
        </p:txBody>
      </p:sp>
      <p:sp>
        <p:nvSpPr>
          <p:cNvPr id="75" name="Google Shape;75;p14"/>
          <p:cNvSpPr txBox="1"/>
          <p:nvPr>
            <p:ph idx="1" type="body"/>
          </p:nvPr>
        </p:nvSpPr>
        <p:spPr>
          <a:xfrm>
            <a:off x="246450" y="2023700"/>
            <a:ext cx="4325700" cy="28092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sz="1800"/>
              <a:t>Arguably the most recognizable of all the mythological archetypes</a:t>
            </a:r>
            <a:endParaRPr sz="1800"/>
          </a:p>
          <a:p>
            <a:pPr indent="-342900" lvl="0" marL="457200" rtl="0" algn="l">
              <a:spcBef>
                <a:spcPts val="0"/>
              </a:spcBef>
              <a:spcAft>
                <a:spcPts val="0"/>
              </a:spcAft>
              <a:buSzPts val="1800"/>
              <a:buChar char="●"/>
            </a:pPr>
            <a:r>
              <a:rPr lang="en" sz="1800"/>
              <a:t>Tricksters provide “real spark” in myth narratives – they reflect humanity.</a:t>
            </a:r>
            <a:endParaRPr sz="1800"/>
          </a:p>
          <a:p>
            <a:pPr indent="-342900" lvl="1" marL="914400" rtl="0" algn="l">
              <a:spcBef>
                <a:spcPts val="0"/>
              </a:spcBef>
              <a:spcAft>
                <a:spcPts val="0"/>
              </a:spcAft>
              <a:buSzPts val="1800"/>
              <a:buChar char="○"/>
            </a:pPr>
            <a:r>
              <a:rPr lang="en" sz="1800"/>
              <a:t>“The Trickster is myth come alive to meet us where we live.” (247).</a:t>
            </a:r>
            <a:endParaRPr sz="1800"/>
          </a:p>
        </p:txBody>
      </p:sp>
      <p:pic>
        <p:nvPicPr>
          <p:cNvPr id="76" name="Google Shape;76;p14"/>
          <p:cNvPicPr preferRelativeResize="0"/>
          <p:nvPr/>
        </p:nvPicPr>
        <p:blipFill>
          <a:blip r:embed="rId3">
            <a:alphaModFix/>
          </a:blip>
          <a:stretch>
            <a:fillRect/>
          </a:stretch>
        </p:blipFill>
        <p:spPr>
          <a:xfrm>
            <a:off x="4843450" y="2023701"/>
            <a:ext cx="3569499" cy="2381350"/>
          </a:xfrm>
          <a:prstGeom prst="rect">
            <a:avLst/>
          </a:prstGeom>
          <a:noFill/>
          <a:ln>
            <a:noFill/>
          </a:ln>
        </p:spPr>
      </p:pic>
      <p:sp>
        <p:nvSpPr>
          <p:cNvPr id="77" name="Google Shape;77;p14"/>
          <p:cNvSpPr txBox="1"/>
          <p:nvPr>
            <p:ph idx="1" type="body"/>
          </p:nvPr>
        </p:nvSpPr>
        <p:spPr>
          <a:xfrm>
            <a:off x="311700" y="1134200"/>
            <a:ext cx="8101200" cy="889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i="1" lang="en"/>
              <a:t>“Always hungry for another meal swiped from someone else’s kitchen, always ready to lure someone else’s wife into bed, always trying to get something for nothing, shifting shapes (and even sex), getting caught in the act, ever scheming, never remorseful” (247). </a:t>
            </a:r>
            <a:endParaRPr i="1"/>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1" name="Shape 81"/>
        <p:cNvGrpSpPr/>
        <p:nvPr/>
      </p:nvGrpSpPr>
      <p:grpSpPr>
        <a:xfrm>
          <a:off x="0" y="0"/>
          <a:ext cx="0" cy="0"/>
          <a:chOff x="0" y="0"/>
          <a:chExt cx="0" cy="0"/>
        </a:xfrm>
      </p:grpSpPr>
      <p:sp>
        <p:nvSpPr>
          <p:cNvPr id="82" name="Google Shape;82;p15"/>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Trickster Traits</a:t>
            </a:r>
            <a:endParaRPr/>
          </a:p>
        </p:txBody>
      </p:sp>
      <p:sp>
        <p:nvSpPr>
          <p:cNvPr id="83" name="Google Shape;83;p15"/>
          <p:cNvSpPr txBox="1"/>
          <p:nvPr>
            <p:ph idx="1" type="body"/>
          </p:nvPr>
        </p:nvSpPr>
        <p:spPr>
          <a:xfrm>
            <a:off x="3193125" y="1993125"/>
            <a:ext cx="5724900" cy="2411100"/>
          </a:xfrm>
          <a:prstGeom prst="rect">
            <a:avLst/>
          </a:prstGeom>
        </p:spPr>
        <p:txBody>
          <a:bodyPr anchorCtr="0" anchor="t" bIns="91425" lIns="91425" spcFirstLastPara="1" rIns="91425" wrap="square" tIns="91425">
            <a:noAutofit/>
          </a:bodyPr>
          <a:lstStyle/>
          <a:p>
            <a:pPr indent="-355600" lvl="0" marL="457200" rtl="0" algn="l">
              <a:spcBef>
                <a:spcPts val="0"/>
              </a:spcBef>
              <a:spcAft>
                <a:spcPts val="0"/>
              </a:spcAft>
              <a:buSzPts val="2000"/>
              <a:buChar char="●"/>
            </a:pPr>
            <a:r>
              <a:rPr lang="en" sz="2000"/>
              <a:t>Complex figures of play</a:t>
            </a:r>
            <a:endParaRPr sz="2000"/>
          </a:p>
          <a:p>
            <a:pPr indent="-355600" lvl="0" marL="457200" rtl="0" algn="l">
              <a:spcBef>
                <a:spcPts val="0"/>
              </a:spcBef>
              <a:spcAft>
                <a:spcPts val="0"/>
              </a:spcAft>
              <a:buSzPts val="2000"/>
              <a:buChar char="●"/>
            </a:pPr>
            <a:r>
              <a:rPr lang="en" sz="2000"/>
              <a:t>The comic relief of the mythological world</a:t>
            </a:r>
            <a:endParaRPr sz="2000"/>
          </a:p>
          <a:p>
            <a:pPr indent="-355600" lvl="0" marL="457200" rtl="0" algn="l">
              <a:spcBef>
                <a:spcPts val="0"/>
              </a:spcBef>
              <a:spcAft>
                <a:spcPts val="0"/>
              </a:spcAft>
              <a:buSzPts val="2000"/>
              <a:buChar char="●"/>
            </a:pPr>
            <a:r>
              <a:rPr lang="en" sz="2000"/>
              <a:t>Often selfish and dishonest</a:t>
            </a:r>
            <a:endParaRPr sz="2000"/>
          </a:p>
          <a:p>
            <a:pPr indent="-355600" lvl="0" marL="457200" rtl="0" algn="l">
              <a:spcBef>
                <a:spcPts val="0"/>
              </a:spcBef>
              <a:spcAft>
                <a:spcPts val="0"/>
              </a:spcAft>
              <a:buSzPts val="2000"/>
              <a:buChar char="●"/>
            </a:pPr>
            <a:r>
              <a:rPr lang="en" sz="2000"/>
              <a:t>Usually a shape-shifter</a:t>
            </a:r>
            <a:endParaRPr sz="2000"/>
          </a:p>
          <a:p>
            <a:pPr indent="-355600" lvl="0" marL="457200" rtl="0" algn="l">
              <a:spcBef>
                <a:spcPts val="0"/>
              </a:spcBef>
              <a:spcAft>
                <a:spcPts val="0"/>
              </a:spcAft>
              <a:buSzPts val="2000"/>
              <a:buChar char="●"/>
            </a:pPr>
            <a:r>
              <a:rPr lang="en" sz="2000"/>
              <a:t>Agents of chaos who (usually) get away with their mischief</a:t>
            </a:r>
            <a:endParaRPr sz="2000"/>
          </a:p>
        </p:txBody>
      </p:sp>
      <p:sp>
        <p:nvSpPr>
          <p:cNvPr id="84" name="Google Shape;84;p15"/>
          <p:cNvSpPr txBox="1"/>
          <p:nvPr>
            <p:ph idx="2" type="body"/>
          </p:nvPr>
        </p:nvSpPr>
        <p:spPr>
          <a:xfrm>
            <a:off x="311700" y="1211100"/>
            <a:ext cx="8520600" cy="718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i="1" lang="en"/>
              <a:t>“No matter where in the world we find this unique character, he persistently displays humanity’s highest aspirations and our basest impulses” (250).</a:t>
            </a:r>
            <a:endParaRPr i="1"/>
          </a:p>
        </p:txBody>
      </p:sp>
      <p:pic>
        <p:nvPicPr>
          <p:cNvPr id="85" name="Google Shape;85;p15"/>
          <p:cNvPicPr preferRelativeResize="0"/>
          <p:nvPr/>
        </p:nvPicPr>
        <p:blipFill>
          <a:blip r:embed="rId3">
            <a:alphaModFix/>
          </a:blip>
          <a:stretch>
            <a:fillRect/>
          </a:stretch>
        </p:blipFill>
        <p:spPr>
          <a:xfrm>
            <a:off x="218975" y="1821650"/>
            <a:ext cx="2513500" cy="323419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9" name="Shape 89"/>
        <p:cNvGrpSpPr/>
        <p:nvPr/>
      </p:nvGrpSpPr>
      <p:grpSpPr>
        <a:xfrm>
          <a:off x="0" y="0"/>
          <a:ext cx="0" cy="0"/>
          <a:chOff x="0" y="0"/>
          <a:chExt cx="0" cy="0"/>
        </a:xfrm>
      </p:grpSpPr>
      <p:sp>
        <p:nvSpPr>
          <p:cNvPr id="90" name="Google Shape;90;p16"/>
          <p:cNvSpPr txBox="1"/>
          <p:nvPr>
            <p:ph type="title"/>
          </p:nvPr>
        </p:nvSpPr>
        <p:spPr>
          <a:xfrm>
            <a:off x="0" y="103025"/>
            <a:ext cx="7727100" cy="636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“Lords of the In-between”</a:t>
            </a:r>
            <a:endParaRPr/>
          </a:p>
        </p:txBody>
      </p:sp>
      <p:sp>
        <p:nvSpPr>
          <p:cNvPr id="91" name="Google Shape;91;p16"/>
          <p:cNvSpPr txBox="1"/>
          <p:nvPr>
            <p:ph idx="1" type="body"/>
          </p:nvPr>
        </p:nvSpPr>
        <p:spPr>
          <a:xfrm>
            <a:off x="5138425" y="150025"/>
            <a:ext cx="4005300" cy="13770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i="1" lang="en"/>
              <a:t>“The Trickster does not suffer categorization lightly. He does not submit to the rules of his own society and will hardly sit still long enough for us to paint a clear picture of him, much less nail him down.” (252).</a:t>
            </a:r>
            <a:endParaRPr i="1"/>
          </a:p>
        </p:txBody>
      </p:sp>
      <p:sp>
        <p:nvSpPr>
          <p:cNvPr id="92" name="Google Shape;92;p16"/>
          <p:cNvSpPr txBox="1"/>
          <p:nvPr>
            <p:ph idx="2" type="body"/>
          </p:nvPr>
        </p:nvSpPr>
        <p:spPr>
          <a:xfrm>
            <a:off x="181825" y="1334250"/>
            <a:ext cx="8961900" cy="11946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n" sz="1600"/>
              <a:t>Tricksters are above all complicated figures that can take many different forms (literally). </a:t>
            </a:r>
            <a:endParaRPr sz="1600"/>
          </a:p>
          <a:p>
            <a:pPr indent="-330200" lvl="0" marL="457200" rtl="0" algn="l">
              <a:spcBef>
                <a:spcPts val="0"/>
              </a:spcBef>
              <a:spcAft>
                <a:spcPts val="0"/>
              </a:spcAft>
              <a:buSzPts val="1600"/>
              <a:buChar char="●"/>
            </a:pPr>
            <a:r>
              <a:rPr lang="en" sz="1600"/>
              <a:t>Ten fundamental aspects of Tricksters: creator, culture-bringer, opportunist, mischief-maker, amorous adventurer, hunger-driven manipulator, credulous victim of others’ tricks, lazy work avoider, transgressor, and clown of the body.</a:t>
            </a:r>
            <a:endParaRPr sz="1600"/>
          </a:p>
        </p:txBody>
      </p:sp>
      <p:pic>
        <p:nvPicPr>
          <p:cNvPr id="93" name="Google Shape;93;p16"/>
          <p:cNvPicPr preferRelativeResize="0"/>
          <p:nvPr/>
        </p:nvPicPr>
        <p:blipFill>
          <a:blip r:embed="rId3">
            <a:alphaModFix/>
          </a:blip>
          <a:stretch>
            <a:fillRect/>
          </a:stretch>
        </p:blipFill>
        <p:spPr>
          <a:xfrm>
            <a:off x="1833800" y="2844075"/>
            <a:ext cx="2738200" cy="2053650"/>
          </a:xfrm>
          <a:prstGeom prst="rect">
            <a:avLst/>
          </a:prstGeom>
          <a:noFill/>
          <a:ln>
            <a:noFill/>
          </a:ln>
        </p:spPr>
      </p:pic>
      <p:pic>
        <p:nvPicPr>
          <p:cNvPr id="94" name="Google Shape;94;p16"/>
          <p:cNvPicPr preferRelativeResize="0"/>
          <p:nvPr/>
        </p:nvPicPr>
        <p:blipFill rotWithShape="1">
          <a:blip r:embed="rId4">
            <a:alphaModFix/>
          </a:blip>
          <a:srcRect b="0" l="11093" r="18873" t="0"/>
          <a:stretch/>
        </p:blipFill>
        <p:spPr>
          <a:xfrm>
            <a:off x="4572000" y="2844075"/>
            <a:ext cx="2738200" cy="2053644"/>
          </a:xfrm>
          <a:prstGeom prst="rect">
            <a:avLst/>
          </a:prstGeom>
          <a:noFill/>
          <a:ln>
            <a:noFill/>
          </a:ln>
        </p:spPr>
      </p:pic>
      <p:sp>
        <p:nvSpPr>
          <p:cNvPr id="95" name="Google Shape;95;p16"/>
          <p:cNvSpPr txBox="1"/>
          <p:nvPr>
            <p:ph idx="2" type="body"/>
          </p:nvPr>
        </p:nvSpPr>
        <p:spPr>
          <a:xfrm>
            <a:off x="2660125" y="4822700"/>
            <a:ext cx="4005300" cy="412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Two very different characters. Both Tricksters!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9" name="Shape 99"/>
        <p:cNvGrpSpPr/>
        <p:nvPr/>
      </p:nvGrpSpPr>
      <p:grpSpPr>
        <a:xfrm>
          <a:off x="0" y="0"/>
          <a:ext cx="0" cy="0"/>
          <a:chOff x="0" y="0"/>
          <a:chExt cx="0" cy="0"/>
        </a:xfrm>
      </p:grpSpPr>
      <p:sp>
        <p:nvSpPr>
          <p:cNvPr id="100" name="Google Shape;100;p17"/>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Tricksters Across Cultures</a:t>
            </a:r>
            <a:endParaRPr/>
          </a:p>
        </p:txBody>
      </p:sp>
      <p:sp>
        <p:nvSpPr>
          <p:cNvPr id="101" name="Google Shape;101;p17"/>
          <p:cNvSpPr txBox="1"/>
          <p:nvPr>
            <p:ph idx="1" type="body"/>
          </p:nvPr>
        </p:nvSpPr>
        <p:spPr>
          <a:xfrm>
            <a:off x="192875" y="1229975"/>
            <a:ext cx="4714800" cy="37848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sz="1800"/>
              <a:t>Tricksters take many forms across different cultures including: Loki (Norse), Reynard the Fox (European), Hermes (Greek), Ajapa and Anansi (African), Pa Pandir (</a:t>
            </a:r>
            <a:r>
              <a:rPr lang="en" sz="1800"/>
              <a:t>Malaysian</a:t>
            </a:r>
            <a:r>
              <a:rPr lang="en" sz="1800"/>
              <a:t>), Nasr-edden (Turkish)</a:t>
            </a:r>
            <a:endParaRPr sz="1800"/>
          </a:p>
          <a:p>
            <a:pPr indent="-342900" lvl="0" marL="457200" rtl="0" algn="l">
              <a:spcBef>
                <a:spcPts val="0"/>
              </a:spcBef>
              <a:spcAft>
                <a:spcPts val="0"/>
              </a:spcAft>
              <a:buSzPts val="1800"/>
              <a:buChar char="●"/>
            </a:pPr>
            <a:r>
              <a:rPr lang="en" sz="1800"/>
              <a:t>Native American folklore have many different Trickster characters to offer, including Raven, Mink, Rabbit, Spider-man, and Blue Jay, but perhaps the best known is Coyote.</a:t>
            </a:r>
            <a:endParaRPr sz="1800"/>
          </a:p>
        </p:txBody>
      </p:sp>
      <p:pic>
        <p:nvPicPr>
          <p:cNvPr id="102" name="Google Shape;102;p17"/>
          <p:cNvPicPr preferRelativeResize="0"/>
          <p:nvPr/>
        </p:nvPicPr>
        <p:blipFill>
          <a:blip r:embed="rId3">
            <a:alphaModFix/>
          </a:blip>
          <a:stretch>
            <a:fillRect/>
          </a:stretch>
        </p:blipFill>
        <p:spPr>
          <a:xfrm>
            <a:off x="5013925" y="1381275"/>
            <a:ext cx="3818375" cy="26445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6" name="Shape 106"/>
        <p:cNvGrpSpPr/>
        <p:nvPr/>
      </p:nvGrpSpPr>
      <p:grpSpPr>
        <a:xfrm>
          <a:off x="0" y="0"/>
          <a:ext cx="0" cy="0"/>
          <a:chOff x="0" y="0"/>
          <a:chExt cx="0" cy="0"/>
        </a:xfrm>
      </p:grpSpPr>
      <p:sp>
        <p:nvSpPr>
          <p:cNvPr id="107" name="Google Shape;107;p18"/>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How Coyote Placed the Stars</a:t>
            </a:r>
            <a:endParaRPr/>
          </a:p>
        </p:txBody>
      </p:sp>
      <p:sp>
        <p:nvSpPr>
          <p:cNvPr id="108" name="Google Shape;108;p18"/>
          <p:cNvSpPr txBox="1"/>
          <p:nvPr>
            <p:ph idx="1" type="body"/>
          </p:nvPr>
        </p:nvSpPr>
        <p:spPr>
          <a:xfrm>
            <a:off x="2946800" y="1321500"/>
            <a:ext cx="5885400" cy="1014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i="1" lang="en"/>
              <a:t>“They look pretty good sitting there like that. I think I’ll leave it that way for everyone to see. Then when people look at them in the sky they will say, ‘There’s a story about that picture,’ and they will tell a story about me.” (268).</a:t>
            </a:r>
            <a:endParaRPr i="1"/>
          </a:p>
        </p:txBody>
      </p:sp>
      <p:sp>
        <p:nvSpPr>
          <p:cNvPr id="109" name="Google Shape;109;p18"/>
          <p:cNvSpPr txBox="1"/>
          <p:nvPr>
            <p:ph idx="2" type="body"/>
          </p:nvPr>
        </p:nvSpPr>
        <p:spPr>
          <a:xfrm>
            <a:off x="2861075" y="2336100"/>
            <a:ext cx="6239100" cy="22326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sz="1800"/>
              <a:t>From the Wasco tribe</a:t>
            </a:r>
            <a:endParaRPr sz="1800"/>
          </a:p>
          <a:p>
            <a:pPr indent="-342900" lvl="0" marL="457200" rtl="0" algn="l">
              <a:spcBef>
                <a:spcPts val="0"/>
              </a:spcBef>
              <a:spcAft>
                <a:spcPts val="0"/>
              </a:spcAft>
              <a:buSzPts val="1800"/>
              <a:buChar char="●"/>
            </a:pPr>
            <a:r>
              <a:rPr lang="en" sz="1800"/>
              <a:t>Details the story of how Coyote trapped a family of wolves in the sky to make the Big Dipper.</a:t>
            </a:r>
            <a:endParaRPr sz="1800"/>
          </a:p>
          <a:p>
            <a:pPr indent="-342900" lvl="0" marL="457200" rtl="0" algn="l">
              <a:spcBef>
                <a:spcPts val="0"/>
              </a:spcBef>
              <a:spcAft>
                <a:spcPts val="0"/>
              </a:spcAft>
              <a:buSzPts val="1800"/>
              <a:buChar char="●"/>
            </a:pPr>
            <a:r>
              <a:rPr lang="en" sz="1800"/>
              <a:t>Coyote as creator, but also as the opportunist.</a:t>
            </a:r>
            <a:endParaRPr sz="1800"/>
          </a:p>
        </p:txBody>
      </p:sp>
      <p:pic>
        <p:nvPicPr>
          <p:cNvPr id="110" name="Google Shape;110;p18"/>
          <p:cNvPicPr preferRelativeResize="0"/>
          <p:nvPr/>
        </p:nvPicPr>
        <p:blipFill>
          <a:blip r:embed="rId3">
            <a:alphaModFix/>
          </a:blip>
          <a:stretch>
            <a:fillRect/>
          </a:stretch>
        </p:blipFill>
        <p:spPr>
          <a:xfrm>
            <a:off x="311700" y="1321500"/>
            <a:ext cx="2424768" cy="37148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4" name="Shape 114"/>
        <p:cNvGrpSpPr/>
        <p:nvPr/>
      </p:nvGrpSpPr>
      <p:grpSpPr>
        <a:xfrm>
          <a:off x="0" y="0"/>
          <a:ext cx="0" cy="0"/>
          <a:chOff x="0" y="0"/>
          <a:chExt cx="0" cy="0"/>
        </a:xfrm>
      </p:grpSpPr>
      <p:sp>
        <p:nvSpPr>
          <p:cNvPr id="115" name="Google Shape;115;p19"/>
          <p:cNvSpPr txBox="1"/>
          <p:nvPr>
            <p:ph type="title"/>
          </p:nvPr>
        </p:nvSpPr>
        <p:spPr>
          <a:xfrm>
            <a:off x="265500" y="1084625"/>
            <a:ext cx="4045200" cy="1707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SCAFFOLDING ACTIVITIES</a:t>
            </a:r>
            <a:endParaRPr/>
          </a:p>
        </p:txBody>
      </p:sp>
      <p:sp>
        <p:nvSpPr>
          <p:cNvPr id="116" name="Google Shape;116;p19"/>
          <p:cNvSpPr txBox="1"/>
          <p:nvPr>
            <p:ph idx="1" type="subTitle"/>
          </p:nvPr>
        </p:nvSpPr>
        <p:spPr>
          <a:xfrm>
            <a:off x="265500" y="2845200"/>
            <a:ext cx="4045200" cy="1421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The Trickster Archetype</a:t>
            </a:r>
            <a:endParaRPr/>
          </a:p>
        </p:txBody>
      </p:sp>
      <p:pic>
        <p:nvPicPr>
          <p:cNvPr id="117" name="Google Shape;117;p19"/>
          <p:cNvPicPr preferRelativeResize="0"/>
          <p:nvPr/>
        </p:nvPicPr>
        <p:blipFill>
          <a:blip r:embed="rId3">
            <a:alphaModFix/>
          </a:blip>
          <a:stretch>
            <a:fillRect/>
          </a:stretch>
        </p:blipFill>
        <p:spPr>
          <a:xfrm>
            <a:off x="4572000" y="775896"/>
            <a:ext cx="4572000" cy="371960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1" name="Shape 121"/>
        <p:cNvGrpSpPr/>
        <p:nvPr/>
      </p:nvGrpSpPr>
      <p:grpSpPr>
        <a:xfrm>
          <a:off x="0" y="0"/>
          <a:ext cx="0" cy="0"/>
          <a:chOff x="0" y="0"/>
          <a:chExt cx="0" cy="0"/>
        </a:xfrm>
      </p:grpSpPr>
      <p:sp>
        <p:nvSpPr>
          <p:cNvPr id="122" name="Google Shape;122;p20"/>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Scaffolding - Week One</a:t>
            </a:r>
            <a:endParaRPr/>
          </a:p>
        </p:txBody>
      </p:sp>
      <p:sp>
        <p:nvSpPr>
          <p:cNvPr id="123" name="Google Shape;123;p20"/>
          <p:cNvSpPr txBox="1"/>
          <p:nvPr>
            <p:ph idx="1" type="body"/>
          </p:nvPr>
        </p:nvSpPr>
        <p:spPr>
          <a:xfrm>
            <a:off x="311700" y="1417800"/>
            <a:ext cx="8520600" cy="31509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Biographical Context for William Shakespeare</a:t>
            </a:r>
            <a:endParaRPr/>
          </a:p>
          <a:p>
            <a:pPr indent="-342900" lvl="0" marL="457200" rtl="0" algn="l">
              <a:spcBef>
                <a:spcPts val="0"/>
              </a:spcBef>
              <a:spcAft>
                <a:spcPts val="0"/>
              </a:spcAft>
              <a:buSzPts val="1800"/>
              <a:buChar char="●"/>
            </a:pPr>
            <a:r>
              <a:rPr lang="en"/>
              <a:t>The Life of William Shakespeare - Check for Understanding Activity</a:t>
            </a:r>
            <a:endParaRPr/>
          </a:p>
          <a:p>
            <a:pPr indent="-342900" lvl="0" marL="457200" rtl="0" algn="l">
              <a:spcBef>
                <a:spcPts val="0"/>
              </a:spcBef>
              <a:spcAft>
                <a:spcPts val="0"/>
              </a:spcAft>
              <a:buSzPts val="1800"/>
              <a:buChar char="●"/>
            </a:pPr>
            <a:r>
              <a:rPr lang="en"/>
              <a:t>A Midsummer Night’s Dream - Key Vocabulary</a:t>
            </a:r>
            <a:endParaRPr/>
          </a:p>
          <a:p>
            <a:pPr indent="-342900" lvl="0" marL="457200" rtl="0" algn="l">
              <a:spcBef>
                <a:spcPts val="0"/>
              </a:spcBef>
              <a:spcAft>
                <a:spcPts val="0"/>
              </a:spcAft>
              <a:buSzPts val="1800"/>
              <a:buChar char="●"/>
            </a:pPr>
            <a:r>
              <a:rPr lang="en"/>
              <a:t>Act One - Dialectical Journal</a:t>
            </a:r>
            <a:endParaRPr/>
          </a:p>
          <a:p>
            <a:pPr indent="-342900" lvl="0" marL="457200" rtl="0" algn="l">
              <a:spcBef>
                <a:spcPts val="0"/>
              </a:spcBef>
              <a:spcAft>
                <a:spcPts val="0"/>
              </a:spcAft>
              <a:buSzPts val="1800"/>
              <a:buChar char="●"/>
            </a:pPr>
            <a:r>
              <a:rPr lang="en"/>
              <a:t>Assigned Readings - Act I - A Midsummer Night’s Dream</a:t>
            </a:r>
            <a:endParaRPr/>
          </a:p>
          <a:p>
            <a:pPr indent="-342900" lvl="0" marL="457200" rtl="0" algn="l">
              <a:spcBef>
                <a:spcPts val="0"/>
              </a:spcBef>
              <a:spcAft>
                <a:spcPts val="0"/>
              </a:spcAft>
              <a:buSzPts val="1800"/>
              <a:buChar char="●"/>
            </a:pPr>
            <a:r>
              <a:rPr lang="en"/>
              <a:t>A Midsummer Night’s Dream Discussion Questions - Act I</a:t>
            </a:r>
            <a:endParaRPr/>
          </a:p>
          <a:p>
            <a:pPr indent="-342900" lvl="0" marL="457200" rtl="0" algn="l">
              <a:spcBef>
                <a:spcPts val="0"/>
              </a:spcBef>
              <a:spcAft>
                <a:spcPts val="0"/>
              </a:spcAft>
              <a:buSzPts val="1800"/>
              <a:buChar char="●"/>
            </a:pPr>
            <a:r>
              <a:rPr lang="en"/>
              <a:t>Socratic Seminar Friday</a:t>
            </a:r>
            <a:endParaRPr/>
          </a:p>
          <a:p>
            <a:pPr indent="-342900" lvl="0" marL="457200" rtl="0" algn="l">
              <a:spcBef>
                <a:spcPts val="0"/>
              </a:spcBef>
              <a:spcAft>
                <a:spcPts val="0"/>
              </a:spcAft>
              <a:buSzPts val="1800"/>
              <a:buChar char="●"/>
            </a:pPr>
            <a:r>
              <a:rPr lang="en"/>
              <a:t>Students Submit Week One Dialectical Journal for Grading</a:t>
            </a:r>
            <a:endParaRPr/>
          </a:p>
          <a:p>
            <a:pPr indent="0" lvl="0" marL="0" rtl="0" algn="l">
              <a:spcBef>
                <a:spcPts val="1600"/>
              </a:spcBef>
              <a:spcAft>
                <a:spcPts val="160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7" name="Shape 127"/>
        <p:cNvGrpSpPr/>
        <p:nvPr/>
      </p:nvGrpSpPr>
      <p:grpSpPr>
        <a:xfrm>
          <a:off x="0" y="0"/>
          <a:ext cx="0" cy="0"/>
          <a:chOff x="0" y="0"/>
          <a:chExt cx="0" cy="0"/>
        </a:xfrm>
      </p:grpSpPr>
      <p:sp>
        <p:nvSpPr>
          <p:cNvPr id="128" name="Google Shape;128;p21"/>
          <p:cNvSpPr txBox="1"/>
          <p:nvPr>
            <p:ph type="title"/>
          </p:nvPr>
        </p:nvSpPr>
        <p:spPr>
          <a:xfrm>
            <a:off x="265500" y="1084625"/>
            <a:ext cx="4045200" cy="1707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Biographical Context</a:t>
            </a:r>
            <a:endParaRPr/>
          </a:p>
        </p:txBody>
      </p:sp>
      <p:sp>
        <p:nvSpPr>
          <p:cNvPr id="129" name="Google Shape;129;p21"/>
          <p:cNvSpPr txBox="1"/>
          <p:nvPr>
            <p:ph idx="1" type="subTitle"/>
          </p:nvPr>
        </p:nvSpPr>
        <p:spPr>
          <a:xfrm>
            <a:off x="265500" y="2845200"/>
            <a:ext cx="4045200" cy="1421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400"/>
              <a:t>William Shakespeare of Stratford-upon-Avon</a:t>
            </a:r>
            <a:endParaRPr sz="2400"/>
          </a:p>
        </p:txBody>
      </p:sp>
      <p:sp>
        <p:nvSpPr>
          <p:cNvPr id="130" name="Google Shape;130;p21"/>
          <p:cNvSpPr txBox="1"/>
          <p:nvPr>
            <p:ph idx="2" type="body"/>
          </p:nvPr>
        </p:nvSpPr>
        <p:spPr>
          <a:xfrm>
            <a:off x="4950050" y="264050"/>
            <a:ext cx="3837000" cy="47571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t/>
            </a:r>
            <a:endParaRPr/>
          </a:p>
        </p:txBody>
      </p:sp>
      <p:pic>
        <p:nvPicPr>
          <p:cNvPr id="131" name="Google Shape;131;p21"/>
          <p:cNvPicPr preferRelativeResize="0"/>
          <p:nvPr/>
        </p:nvPicPr>
        <p:blipFill>
          <a:blip r:embed="rId3">
            <a:alphaModFix/>
          </a:blip>
          <a:stretch>
            <a:fillRect/>
          </a:stretch>
        </p:blipFill>
        <p:spPr>
          <a:xfrm>
            <a:off x="4867298" y="70850"/>
            <a:ext cx="3919752" cy="507264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5" name="Shape 135"/>
        <p:cNvGrpSpPr/>
        <p:nvPr/>
      </p:nvGrpSpPr>
      <p:grpSpPr>
        <a:xfrm>
          <a:off x="0" y="0"/>
          <a:ext cx="0" cy="0"/>
          <a:chOff x="0" y="0"/>
          <a:chExt cx="0" cy="0"/>
        </a:xfrm>
      </p:grpSpPr>
      <p:pic>
        <p:nvPicPr>
          <p:cNvPr id="136" name="Google Shape;136;p22"/>
          <p:cNvPicPr preferRelativeResize="0"/>
          <p:nvPr/>
        </p:nvPicPr>
        <p:blipFill>
          <a:blip r:embed="rId3">
            <a:alphaModFix/>
          </a:blip>
          <a:stretch>
            <a:fillRect/>
          </a:stretch>
        </p:blipFill>
        <p:spPr>
          <a:xfrm>
            <a:off x="1187450" y="0"/>
            <a:ext cx="6656298" cy="51435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0" name="Shape 140"/>
        <p:cNvGrpSpPr/>
        <p:nvPr/>
      </p:nvGrpSpPr>
      <p:grpSpPr>
        <a:xfrm>
          <a:off x="0" y="0"/>
          <a:ext cx="0" cy="0"/>
          <a:chOff x="0" y="0"/>
          <a:chExt cx="0" cy="0"/>
        </a:xfrm>
      </p:grpSpPr>
      <p:sp>
        <p:nvSpPr>
          <p:cNvPr id="141" name="Google Shape;141;p23"/>
          <p:cNvSpPr txBox="1"/>
          <p:nvPr>
            <p:ph type="title"/>
          </p:nvPr>
        </p:nvSpPr>
        <p:spPr>
          <a:xfrm>
            <a:off x="265500" y="1084625"/>
            <a:ext cx="4045200" cy="1707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A Midsummer Night’s Dream</a:t>
            </a:r>
            <a:endParaRPr/>
          </a:p>
        </p:txBody>
      </p:sp>
      <p:sp>
        <p:nvSpPr>
          <p:cNvPr id="142" name="Google Shape;142;p23"/>
          <p:cNvSpPr txBox="1"/>
          <p:nvPr>
            <p:ph idx="1" type="subTitle"/>
          </p:nvPr>
        </p:nvSpPr>
        <p:spPr>
          <a:xfrm>
            <a:off x="265500" y="2845200"/>
            <a:ext cx="4045200" cy="1421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Key Vocabulary</a:t>
            </a:r>
            <a:endParaRPr/>
          </a:p>
        </p:txBody>
      </p:sp>
      <p:sp>
        <p:nvSpPr>
          <p:cNvPr id="143" name="Google Shape;143;p23"/>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t/>
            </a:r>
            <a:endParaRPr/>
          </a:p>
        </p:txBody>
      </p:sp>
      <p:pic>
        <p:nvPicPr>
          <p:cNvPr id="144" name="Google Shape;144;p23"/>
          <p:cNvPicPr preferRelativeResize="0"/>
          <p:nvPr/>
        </p:nvPicPr>
        <p:blipFill>
          <a:blip r:embed="rId3">
            <a:alphaModFix/>
          </a:blip>
          <a:stretch>
            <a:fillRect/>
          </a:stretch>
        </p:blipFill>
        <p:spPr>
          <a:xfrm>
            <a:off x="4870739" y="0"/>
            <a:ext cx="3974522" cy="51435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8" name="Shape 148"/>
        <p:cNvGrpSpPr/>
        <p:nvPr/>
      </p:nvGrpSpPr>
      <p:grpSpPr>
        <a:xfrm>
          <a:off x="0" y="0"/>
          <a:ext cx="0" cy="0"/>
          <a:chOff x="0" y="0"/>
          <a:chExt cx="0" cy="0"/>
        </a:xfrm>
      </p:grpSpPr>
      <p:sp>
        <p:nvSpPr>
          <p:cNvPr id="149" name="Google Shape;149;p24"/>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ACT I - DIALECTICAL JOURNAL</a:t>
            </a:r>
            <a:endParaRPr/>
          </a:p>
        </p:txBody>
      </p:sp>
      <p:pic>
        <p:nvPicPr>
          <p:cNvPr id="150" name="Google Shape;150;p24"/>
          <p:cNvPicPr preferRelativeResize="0"/>
          <p:nvPr/>
        </p:nvPicPr>
        <p:blipFill>
          <a:blip r:embed="rId3">
            <a:alphaModFix/>
          </a:blip>
          <a:stretch>
            <a:fillRect/>
          </a:stretch>
        </p:blipFill>
        <p:spPr>
          <a:xfrm>
            <a:off x="355875" y="1017725"/>
            <a:ext cx="8318001" cy="403072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4" name="Shape 154"/>
        <p:cNvGrpSpPr/>
        <p:nvPr/>
      </p:nvGrpSpPr>
      <p:grpSpPr>
        <a:xfrm>
          <a:off x="0" y="0"/>
          <a:ext cx="0" cy="0"/>
          <a:chOff x="0" y="0"/>
          <a:chExt cx="0" cy="0"/>
        </a:xfrm>
      </p:grpSpPr>
      <p:sp>
        <p:nvSpPr>
          <p:cNvPr id="155" name="Google Shape;155;p25"/>
          <p:cNvSpPr txBox="1"/>
          <p:nvPr>
            <p:ph type="title"/>
          </p:nvPr>
        </p:nvSpPr>
        <p:spPr>
          <a:xfrm>
            <a:off x="311700" y="14037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ACT I - DISCUSSION QUESTIONS</a:t>
            </a:r>
            <a:endParaRPr/>
          </a:p>
        </p:txBody>
      </p:sp>
      <p:sp>
        <p:nvSpPr>
          <p:cNvPr id="156" name="Google Shape;156;p25"/>
          <p:cNvSpPr txBox="1"/>
          <p:nvPr>
            <p:ph idx="1" type="body"/>
          </p:nvPr>
        </p:nvSpPr>
        <p:spPr>
          <a:xfrm>
            <a:off x="311700" y="1417800"/>
            <a:ext cx="8520600" cy="3150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57" name="Google Shape;157;p25"/>
          <p:cNvPicPr preferRelativeResize="0"/>
          <p:nvPr/>
        </p:nvPicPr>
        <p:blipFill>
          <a:blip r:embed="rId3">
            <a:alphaModFix/>
          </a:blip>
          <a:stretch>
            <a:fillRect/>
          </a:stretch>
        </p:blipFill>
        <p:spPr>
          <a:xfrm>
            <a:off x="311700" y="785375"/>
            <a:ext cx="8520600" cy="41265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1" name="Shape 161"/>
        <p:cNvGrpSpPr/>
        <p:nvPr/>
      </p:nvGrpSpPr>
      <p:grpSpPr>
        <a:xfrm>
          <a:off x="0" y="0"/>
          <a:ext cx="0" cy="0"/>
          <a:chOff x="0" y="0"/>
          <a:chExt cx="0" cy="0"/>
        </a:xfrm>
      </p:grpSpPr>
      <p:sp>
        <p:nvSpPr>
          <p:cNvPr id="162" name="Google Shape;162;p26"/>
          <p:cNvSpPr txBox="1"/>
          <p:nvPr>
            <p:ph type="title"/>
          </p:nvPr>
        </p:nvSpPr>
        <p:spPr>
          <a:xfrm>
            <a:off x="265500" y="1084625"/>
            <a:ext cx="4045200" cy="1707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A Midsummer Night’s Dream  </a:t>
            </a:r>
            <a:endParaRPr/>
          </a:p>
        </p:txBody>
      </p:sp>
      <p:sp>
        <p:nvSpPr>
          <p:cNvPr id="163" name="Google Shape;163;p26"/>
          <p:cNvSpPr txBox="1"/>
          <p:nvPr>
            <p:ph idx="1" type="subTitle"/>
          </p:nvPr>
        </p:nvSpPr>
        <p:spPr>
          <a:xfrm>
            <a:off x="265500" y="2845200"/>
            <a:ext cx="4045200" cy="1421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400"/>
              <a:t>Socratic</a:t>
            </a:r>
            <a:endParaRPr sz="2400"/>
          </a:p>
          <a:p>
            <a:pPr indent="0" lvl="0" marL="0" rtl="0" algn="ctr">
              <a:spcBef>
                <a:spcPts val="0"/>
              </a:spcBef>
              <a:spcAft>
                <a:spcPts val="0"/>
              </a:spcAft>
              <a:buNone/>
            </a:pPr>
            <a:r>
              <a:rPr lang="en" sz="2400"/>
              <a:t>Seminar</a:t>
            </a:r>
            <a:endParaRPr sz="2400"/>
          </a:p>
          <a:p>
            <a:pPr indent="0" lvl="0" marL="0" rtl="0" algn="ctr">
              <a:spcBef>
                <a:spcPts val="0"/>
              </a:spcBef>
              <a:spcAft>
                <a:spcPts val="0"/>
              </a:spcAft>
              <a:buNone/>
            </a:pPr>
            <a:r>
              <a:rPr lang="en" sz="2400"/>
              <a:t>Friday</a:t>
            </a:r>
            <a:endParaRPr sz="2400"/>
          </a:p>
        </p:txBody>
      </p:sp>
      <p:sp>
        <p:nvSpPr>
          <p:cNvPr id="164" name="Google Shape;164;p26"/>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t/>
            </a:r>
            <a:endParaRPr/>
          </a:p>
        </p:txBody>
      </p:sp>
      <p:pic>
        <p:nvPicPr>
          <p:cNvPr id="165" name="Google Shape;165;p26"/>
          <p:cNvPicPr preferRelativeResize="0"/>
          <p:nvPr/>
        </p:nvPicPr>
        <p:blipFill>
          <a:blip r:embed="rId3">
            <a:alphaModFix/>
          </a:blip>
          <a:stretch>
            <a:fillRect/>
          </a:stretch>
        </p:blipFill>
        <p:spPr>
          <a:xfrm>
            <a:off x="4870739" y="0"/>
            <a:ext cx="3974522" cy="51435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9" name="Shape 169"/>
        <p:cNvGrpSpPr/>
        <p:nvPr/>
      </p:nvGrpSpPr>
      <p:grpSpPr>
        <a:xfrm>
          <a:off x="0" y="0"/>
          <a:ext cx="0" cy="0"/>
          <a:chOff x="0" y="0"/>
          <a:chExt cx="0" cy="0"/>
        </a:xfrm>
      </p:grpSpPr>
      <p:sp>
        <p:nvSpPr>
          <p:cNvPr id="170" name="Google Shape;170;p27"/>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Scaffolding - Week Two</a:t>
            </a:r>
            <a:endParaRPr/>
          </a:p>
          <a:p>
            <a:pPr indent="0" lvl="0" marL="0" rtl="0" algn="l">
              <a:spcBef>
                <a:spcPts val="0"/>
              </a:spcBef>
              <a:spcAft>
                <a:spcPts val="0"/>
              </a:spcAft>
              <a:buNone/>
            </a:pPr>
            <a:r>
              <a:t/>
            </a:r>
            <a:endParaRPr/>
          </a:p>
        </p:txBody>
      </p:sp>
      <p:sp>
        <p:nvSpPr>
          <p:cNvPr id="171" name="Google Shape;171;p27"/>
          <p:cNvSpPr txBox="1"/>
          <p:nvPr>
            <p:ph idx="1" type="body"/>
          </p:nvPr>
        </p:nvSpPr>
        <p:spPr>
          <a:xfrm>
            <a:off x="311700" y="1417800"/>
            <a:ext cx="8520600" cy="31509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Act Two - Dialectical Journal</a:t>
            </a:r>
            <a:endParaRPr/>
          </a:p>
          <a:p>
            <a:pPr indent="-342900" lvl="0" marL="457200" rtl="0" algn="l">
              <a:spcBef>
                <a:spcPts val="0"/>
              </a:spcBef>
              <a:spcAft>
                <a:spcPts val="0"/>
              </a:spcAft>
              <a:buSzPts val="1800"/>
              <a:buChar char="●"/>
            </a:pPr>
            <a:r>
              <a:rPr lang="en"/>
              <a:t>Assigned Readings - Act II - A Midsummer Night’s Dream</a:t>
            </a:r>
            <a:endParaRPr/>
          </a:p>
          <a:p>
            <a:pPr indent="-342900" lvl="0" marL="457200" rtl="0" algn="l">
              <a:spcBef>
                <a:spcPts val="0"/>
              </a:spcBef>
              <a:spcAft>
                <a:spcPts val="0"/>
              </a:spcAft>
              <a:buSzPts val="1800"/>
              <a:buChar char="●"/>
            </a:pPr>
            <a:r>
              <a:rPr lang="en"/>
              <a:t>A Midsummer Night’s Dream Discussion Questions - Act II</a:t>
            </a:r>
            <a:endParaRPr/>
          </a:p>
          <a:p>
            <a:pPr indent="-342900" lvl="0" marL="457200" rtl="0" algn="l">
              <a:spcBef>
                <a:spcPts val="0"/>
              </a:spcBef>
              <a:spcAft>
                <a:spcPts val="0"/>
              </a:spcAft>
              <a:buSzPts val="1800"/>
              <a:buChar char="●"/>
            </a:pPr>
            <a:r>
              <a:rPr lang="en"/>
              <a:t>Socratic Seminar Friday</a:t>
            </a:r>
            <a:endParaRPr/>
          </a:p>
          <a:p>
            <a:pPr indent="-342900" lvl="0" marL="457200" rtl="0" algn="l">
              <a:spcBef>
                <a:spcPts val="0"/>
              </a:spcBef>
              <a:spcAft>
                <a:spcPts val="0"/>
              </a:spcAft>
              <a:buSzPts val="1800"/>
              <a:buChar char="●"/>
            </a:pPr>
            <a:r>
              <a:rPr lang="en"/>
              <a:t>Students Submit Week Two Dialectical Journal and Discussion Questions for Grading</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5" name="Shape 175"/>
        <p:cNvGrpSpPr/>
        <p:nvPr/>
      </p:nvGrpSpPr>
      <p:grpSpPr>
        <a:xfrm>
          <a:off x="0" y="0"/>
          <a:ext cx="0" cy="0"/>
          <a:chOff x="0" y="0"/>
          <a:chExt cx="0" cy="0"/>
        </a:xfrm>
      </p:grpSpPr>
      <p:sp>
        <p:nvSpPr>
          <p:cNvPr id="176" name="Google Shape;176;p28"/>
          <p:cNvSpPr txBox="1"/>
          <p:nvPr>
            <p:ph type="title"/>
          </p:nvPr>
        </p:nvSpPr>
        <p:spPr>
          <a:xfrm>
            <a:off x="237775" y="182600"/>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ACT II - DIALECTICAL JOURNAL</a:t>
            </a:r>
            <a:endParaRPr/>
          </a:p>
          <a:p>
            <a:pPr indent="0" lvl="0" marL="0" rtl="0" algn="l">
              <a:spcBef>
                <a:spcPts val="0"/>
              </a:spcBef>
              <a:spcAft>
                <a:spcPts val="0"/>
              </a:spcAft>
              <a:buNone/>
            </a:pPr>
            <a:r>
              <a:t/>
            </a:r>
            <a:endParaRPr/>
          </a:p>
        </p:txBody>
      </p:sp>
      <p:sp>
        <p:nvSpPr>
          <p:cNvPr id="177" name="Google Shape;177;p28"/>
          <p:cNvSpPr txBox="1"/>
          <p:nvPr>
            <p:ph idx="1" type="body"/>
          </p:nvPr>
        </p:nvSpPr>
        <p:spPr>
          <a:xfrm>
            <a:off x="311700" y="1417800"/>
            <a:ext cx="8520600" cy="3150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78" name="Google Shape;178;p28"/>
          <p:cNvPicPr preferRelativeResize="0"/>
          <p:nvPr/>
        </p:nvPicPr>
        <p:blipFill>
          <a:blip r:embed="rId3">
            <a:alphaModFix/>
          </a:blip>
          <a:stretch>
            <a:fillRect/>
          </a:stretch>
        </p:blipFill>
        <p:spPr>
          <a:xfrm>
            <a:off x="311700" y="764225"/>
            <a:ext cx="8520600" cy="416802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2" name="Shape 182"/>
        <p:cNvGrpSpPr/>
        <p:nvPr/>
      </p:nvGrpSpPr>
      <p:grpSpPr>
        <a:xfrm>
          <a:off x="0" y="0"/>
          <a:ext cx="0" cy="0"/>
          <a:chOff x="0" y="0"/>
          <a:chExt cx="0" cy="0"/>
        </a:xfrm>
      </p:grpSpPr>
      <p:sp>
        <p:nvSpPr>
          <p:cNvPr id="183" name="Google Shape;183;p29"/>
          <p:cNvSpPr txBox="1"/>
          <p:nvPr>
            <p:ph type="title"/>
          </p:nvPr>
        </p:nvSpPr>
        <p:spPr>
          <a:xfrm>
            <a:off x="311700" y="214300"/>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ACT II - DISCUSSION QUESTIONS</a:t>
            </a:r>
            <a:endParaRPr/>
          </a:p>
          <a:p>
            <a:pPr indent="0" lvl="0" marL="0" rtl="0" algn="l">
              <a:spcBef>
                <a:spcPts val="0"/>
              </a:spcBef>
              <a:spcAft>
                <a:spcPts val="0"/>
              </a:spcAft>
              <a:buNone/>
            </a:pPr>
            <a:r>
              <a:t/>
            </a:r>
            <a:endParaRPr/>
          </a:p>
        </p:txBody>
      </p:sp>
      <p:sp>
        <p:nvSpPr>
          <p:cNvPr id="184" name="Google Shape;184;p29"/>
          <p:cNvSpPr txBox="1"/>
          <p:nvPr>
            <p:ph idx="1" type="body"/>
          </p:nvPr>
        </p:nvSpPr>
        <p:spPr>
          <a:xfrm>
            <a:off x="311700" y="1087850"/>
            <a:ext cx="8520600" cy="3480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85" name="Google Shape;185;p29"/>
          <p:cNvPicPr preferRelativeResize="0"/>
          <p:nvPr/>
        </p:nvPicPr>
        <p:blipFill>
          <a:blip r:embed="rId3">
            <a:alphaModFix/>
          </a:blip>
          <a:stretch>
            <a:fillRect/>
          </a:stretch>
        </p:blipFill>
        <p:spPr>
          <a:xfrm>
            <a:off x="311700" y="859300"/>
            <a:ext cx="8520600" cy="397117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9" name="Shape 189"/>
        <p:cNvGrpSpPr/>
        <p:nvPr/>
      </p:nvGrpSpPr>
      <p:grpSpPr>
        <a:xfrm>
          <a:off x="0" y="0"/>
          <a:ext cx="0" cy="0"/>
          <a:chOff x="0" y="0"/>
          <a:chExt cx="0" cy="0"/>
        </a:xfrm>
      </p:grpSpPr>
      <p:sp>
        <p:nvSpPr>
          <p:cNvPr id="190" name="Google Shape;190;p30"/>
          <p:cNvSpPr txBox="1"/>
          <p:nvPr>
            <p:ph type="title"/>
          </p:nvPr>
        </p:nvSpPr>
        <p:spPr>
          <a:xfrm>
            <a:off x="265500" y="1084625"/>
            <a:ext cx="4045200" cy="1707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A Midsummer Night’s Dream  </a:t>
            </a:r>
            <a:endParaRPr/>
          </a:p>
        </p:txBody>
      </p:sp>
      <p:sp>
        <p:nvSpPr>
          <p:cNvPr id="191" name="Google Shape;191;p30"/>
          <p:cNvSpPr txBox="1"/>
          <p:nvPr>
            <p:ph idx="1" type="subTitle"/>
          </p:nvPr>
        </p:nvSpPr>
        <p:spPr>
          <a:xfrm>
            <a:off x="265500" y="2845200"/>
            <a:ext cx="4045200" cy="1421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400"/>
              <a:t>Socratic</a:t>
            </a:r>
            <a:endParaRPr sz="2400"/>
          </a:p>
          <a:p>
            <a:pPr indent="0" lvl="0" marL="0" rtl="0" algn="ctr">
              <a:spcBef>
                <a:spcPts val="0"/>
              </a:spcBef>
              <a:spcAft>
                <a:spcPts val="0"/>
              </a:spcAft>
              <a:buNone/>
            </a:pPr>
            <a:r>
              <a:rPr lang="en" sz="2400"/>
              <a:t>Seminar</a:t>
            </a:r>
            <a:endParaRPr sz="2400"/>
          </a:p>
          <a:p>
            <a:pPr indent="0" lvl="0" marL="0" rtl="0" algn="ctr">
              <a:spcBef>
                <a:spcPts val="0"/>
              </a:spcBef>
              <a:spcAft>
                <a:spcPts val="0"/>
              </a:spcAft>
              <a:buNone/>
            </a:pPr>
            <a:r>
              <a:rPr lang="en" sz="2400"/>
              <a:t>Friday</a:t>
            </a:r>
            <a:endParaRPr sz="2400"/>
          </a:p>
          <a:p>
            <a:pPr indent="0" lvl="0" marL="0" rtl="0" algn="ctr">
              <a:spcBef>
                <a:spcPts val="0"/>
              </a:spcBef>
              <a:spcAft>
                <a:spcPts val="0"/>
              </a:spcAft>
              <a:buNone/>
            </a:pPr>
            <a:r>
              <a:t/>
            </a:r>
            <a:endParaRPr/>
          </a:p>
        </p:txBody>
      </p:sp>
      <p:sp>
        <p:nvSpPr>
          <p:cNvPr id="192" name="Google Shape;192;p30"/>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t/>
            </a:r>
            <a:endParaRPr/>
          </a:p>
        </p:txBody>
      </p:sp>
      <p:pic>
        <p:nvPicPr>
          <p:cNvPr id="193" name="Google Shape;193;p30"/>
          <p:cNvPicPr preferRelativeResize="0"/>
          <p:nvPr/>
        </p:nvPicPr>
        <p:blipFill>
          <a:blip r:embed="rId3">
            <a:alphaModFix/>
          </a:blip>
          <a:stretch>
            <a:fillRect/>
          </a:stretch>
        </p:blipFill>
        <p:spPr>
          <a:xfrm>
            <a:off x="4763275" y="0"/>
            <a:ext cx="4150724" cy="51435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7" name="Shape 197"/>
        <p:cNvGrpSpPr/>
        <p:nvPr/>
      </p:nvGrpSpPr>
      <p:grpSpPr>
        <a:xfrm>
          <a:off x="0" y="0"/>
          <a:ext cx="0" cy="0"/>
          <a:chOff x="0" y="0"/>
          <a:chExt cx="0" cy="0"/>
        </a:xfrm>
      </p:grpSpPr>
      <p:sp>
        <p:nvSpPr>
          <p:cNvPr id="198" name="Google Shape;198;p31"/>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Scaffolding - Week Three</a:t>
            </a:r>
            <a:endParaRPr/>
          </a:p>
          <a:p>
            <a:pPr indent="0" lvl="0" marL="0" rtl="0" algn="l">
              <a:spcBef>
                <a:spcPts val="0"/>
              </a:spcBef>
              <a:spcAft>
                <a:spcPts val="0"/>
              </a:spcAft>
              <a:buNone/>
            </a:pPr>
            <a:r>
              <a:t/>
            </a:r>
            <a:endParaRPr/>
          </a:p>
        </p:txBody>
      </p:sp>
      <p:sp>
        <p:nvSpPr>
          <p:cNvPr id="199" name="Google Shape;199;p31"/>
          <p:cNvSpPr txBox="1"/>
          <p:nvPr>
            <p:ph idx="1" type="body"/>
          </p:nvPr>
        </p:nvSpPr>
        <p:spPr>
          <a:xfrm>
            <a:off x="311700" y="1417800"/>
            <a:ext cx="8520600" cy="31509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Act Three - Dialectical Journal</a:t>
            </a:r>
            <a:endParaRPr/>
          </a:p>
          <a:p>
            <a:pPr indent="-342900" lvl="0" marL="457200" rtl="0" algn="l">
              <a:spcBef>
                <a:spcPts val="0"/>
              </a:spcBef>
              <a:spcAft>
                <a:spcPts val="0"/>
              </a:spcAft>
              <a:buSzPts val="1800"/>
              <a:buChar char="●"/>
            </a:pPr>
            <a:r>
              <a:rPr lang="en"/>
              <a:t>Assigned Readings - Act III - A Midsummer Night’s Dream</a:t>
            </a:r>
            <a:endParaRPr/>
          </a:p>
          <a:p>
            <a:pPr indent="-342900" lvl="0" marL="457200" rtl="0" algn="l">
              <a:spcBef>
                <a:spcPts val="0"/>
              </a:spcBef>
              <a:spcAft>
                <a:spcPts val="0"/>
              </a:spcAft>
              <a:buSzPts val="1800"/>
              <a:buChar char="●"/>
            </a:pPr>
            <a:r>
              <a:rPr lang="en"/>
              <a:t>A Midsummer Night’s Dream Discussion Questions - Act III</a:t>
            </a:r>
            <a:endParaRPr/>
          </a:p>
          <a:p>
            <a:pPr indent="-342900" lvl="0" marL="457200" rtl="0" algn="l">
              <a:spcBef>
                <a:spcPts val="0"/>
              </a:spcBef>
              <a:spcAft>
                <a:spcPts val="0"/>
              </a:spcAft>
              <a:buSzPts val="1800"/>
              <a:buChar char="●"/>
            </a:pPr>
            <a:r>
              <a:rPr lang="en"/>
              <a:t>Socratic Seminar Friday</a:t>
            </a:r>
            <a:endParaRPr/>
          </a:p>
          <a:p>
            <a:pPr indent="-342900" lvl="0" marL="457200" rtl="0" algn="l">
              <a:spcBef>
                <a:spcPts val="0"/>
              </a:spcBef>
              <a:spcAft>
                <a:spcPts val="0"/>
              </a:spcAft>
              <a:buSzPts val="1800"/>
              <a:buChar char="●"/>
            </a:pPr>
            <a:r>
              <a:rPr lang="en"/>
              <a:t>Students Submit Week Three Dialectical Journal and Discussion Questions for Grading</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3" name="Shape 203"/>
        <p:cNvGrpSpPr/>
        <p:nvPr/>
      </p:nvGrpSpPr>
      <p:grpSpPr>
        <a:xfrm>
          <a:off x="0" y="0"/>
          <a:ext cx="0" cy="0"/>
          <a:chOff x="0" y="0"/>
          <a:chExt cx="0" cy="0"/>
        </a:xfrm>
      </p:grpSpPr>
      <p:sp>
        <p:nvSpPr>
          <p:cNvPr id="204" name="Google Shape;204;p32"/>
          <p:cNvSpPr txBox="1"/>
          <p:nvPr>
            <p:ph type="title"/>
          </p:nvPr>
        </p:nvSpPr>
        <p:spPr>
          <a:xfrm>
            <a:off x="237775" y="119225"/>
            <a:ext cx="8520600" cy="83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ACT III - DIALECTICAL JOURNAL</a:t>
            </a:r>
            <a:endParaRPr/>
          </a:p>
          <a:p>
            <a:pPr indent="0" lvl="0" marL="0" rtl="0" algn="l">
              <a:spcBef>
                <a:spcPts val="0"/>
              </a:spcBef>
              <a:spcAft>
                <a:spcPts val="0"/>
              </a:spcAft>
              <a:buNone/>
            </a:pPr>
            <a:r>
              <a:t/>
            </a:r>
            <a:endParaRPr/>
          </a:p>
        </p:txBody>
      </p:sp>
      <p:sp>
        <p:nvSpPr>
          <p:cNvPr id="205" name="Google Shape;205;p32"/>
          <p:cNvSpPr txBox="1"/>
          <p:nvPr>
            <p:ph idx="1" type="body"/>
          </p:nvPr>
        </p:nvSpPr>
        <p:spPr>
          <a:xfrm>
            <a:off x="311700" y="1417800"/>
            <a:ext cx="8520600" cy="3150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206" name="Google Shape;206;p32"/>
          <p:cNvPicPr preferRelativeResize="0"/>
          <p:nvPr/>
        </p:nvPicPr>
        <p:blipFill>
          <a:blip r:embed="rId3">
            <a:alphaModFix/>
          </a:blip>
          <a:stretch>
            <a:fillRect/>
          </a:stretch>
        </p:blipFill>
        <p:spPr>
          <a:xfrm>
            <a:off x="311700" y="827600"/>
            <a:ext cx="8520600" cy="39568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0" name="Shape 210"/>
        <p:cNvGrpSpPr/>
        <p:nvPr/>
      </p:nvGrpSpPr>
      <p:grpSpPr>
        <a:xfrm>
          <a:off x="0" y="0"/>
          <a:ext cx="0" cy="0"/>
          <a:chOff x="0" y="0"/>
          <a:chExt cx="0" cy="0"/>
        </a:xfrm>
      </p:grpSpPr>
      <p:sp>
        <p:nvSpPr>
          <p:cNvPr id="211" name="Google Shape;211;p33"/>
          <p:cNvSpPr txBox="1"/>
          <p:nvPr>
            <p:ph type="title"/>
          </p:nvPr>
        </p:nvSpPr>
        <p:spPr>
          <a:xfrm>
            <a:off x="311700" y="1192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ACT III - DISCUSSION QUESTIONS</a:t>
            </a:r>
            <a:endParaRPr/>
          </a:p>
          <a:p>
            <a:pPr indent="0" lvl="0" marL="0" rtl="0" algn="l">
              <a:spcBef>
                <a:spcPts val="0"/>
              </a:spcBef>
              <a:spcAft>
                <a:spcPts val="0"/>
              </a:spcAft>
              <a:buNone/>
            </a:pPr>
            <a:r>
              <a:t/>
            </a:r>
            <a:endParaRPr/>
          </a:p>
        </p:txBody>
      </p:sp>
      <p:sp>
        <p:nvSpPr>
          <p:cNvPr id="212" name="Google Shape;212;p33"/>
          <p:cNvSpPr txBox="1"/>
          <p:nvPr>
            <p:ph idx="1" type="body"/>
          </p:nvPr>
        </p:nvSpPr>
        <p:spPr>
          <a:xfrm>
            <a:off x="311700" y="887175"/>
            <a:ext cx="8520600" cy="3681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213" name="Google Shape;213;p33"/>
          <p:cNvPicPr preferRelativeResize="0"/>
          <p:nvPr/>
        </p:nvPicPr>
        <p:blipFill>
          <a:blip r:embed="rId3">
            <a:alphaModFix/>
          </a:blip>
          <a:stretch>
            <a:fillRect/>
          </a:stretch>
        </p:blipFill>
        <p:spPr>
          <a:xfrm>
            <a:off x="311700" y="887175"/>
            <a:ext cx="8520600" cy="39990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7" name="Shape 217"/>
        <p:cNvGrpSpPr/>
        <p:nvPr/>
      </p:nvGrpSpPr>
      <p:grpSpPr>
        <a:xfrm>
          <a:off x="0" y="0"/>
          <a:ext cx="0" cy="0"/>
          <a:chOff x="0" y="0"/>
          <a:chExt cx="0" cy="0"/>
        </a:xfrm>
      </p:grpSpPr>
      <p:sp>
        <p:nvSpPr>
          <p:cNvPr id="218" name="Google Shape;218;p34"/>
          <p:cNvSpPr txBox="1"/>
          <p:nvPr>
            <p:ph type="title"/>
          </p:nvPr>
        </p:nvSpPr>
        <p:spPr>
          <a:xfrm>
            <a:off x="265500" y="1084625"/>
            <a:ext cx="4045200" cy="1707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A Midsummer Night’s Dream  </a:t>
            </a:r>
            <a:endParaRPr/>
          </a:p>
        </p:txBody>
      </p:sp>
      <p:sp>
        <p:nvSpPr>
          <p:cNvPr id="219" name="Google Shape;219;p34"/>
          <p:cNvSpPr txBox="1"/>
          <p:nvPr>
            <p:ph idx="1" type="subTitle"/>
          </p:nvPr>
        </p:nvSpPr>
        <p:spPr>
          <a:xfrm>
            <a:off x="265500" y="2845200"/>
            <a:ext cx="4045200" cy="1421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400"/>
              <a:t>Socratic</a:t>
            </a:r>
            <a:endParaRPr sz="2400"/>
          </a:p>
          <a:p>
            <a:pPr indent="0" lvl="0" marL="0" rtl="0" algn="ctr">
              <a:spcBef>
                <a:spcPts val="0"/>
              </a:spcBef>
              <a:spcAft>
                <a:spcPts val="0"/>
              </a:spcAft>
              <a:buNone/>
            </a:pPr>
            <a:r>
              <a:rPr lang="en" sz="2400"/>
              <a:t>Seminar</a:t>
            </a:r>
            <a:endParaRPr sz="2400"/>
          </a:p>
          <a:p>
            <a:pPr indent="0" lvl="0" marL="0" rtl="0" algn="ctr">
              <a:spcBef>
                <a:spcPts val="0"/>
              </a:spcBef>
              <a:spcAft>
                <a:spcPts val="0"/>
              </a:spcAft>
              <a:buNone/>
            </a:pPr>
            <a:r>
              <a:rPr lang="en" sz="2400"/>
              <a:t>Friday</a:t>
            </a:r>
            <a:endParaRPr sz="2400"/>
          </a:p>
          <a:p>
            <a:pPr indent="0" lvl="0" marL="0" rtl="0" algn="ctr">
              <a:spcBef>
                <a:spcPts val="0"/>
              </a:spcBef>
              <a:spcAft>
                <a:spcPts val="0"/>
              </a:spcAft>
              <a:buNone/>
            </a:pPr>
            <a:r>
              <a:t/>
            </a:r>
            <a:endParaRPr/>
          </a:p>
        </p:txBody>
      </p:sp>
      <p:sp>
        <p:nvSpPr>
          <p:cNvPr id="220" name="Google Shape;220;p34"/>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t/>
            </a:r>
            <a:endParaRPr/>
          </a:p>
        </p:txBody>
      </p:sp>
      <p:pic>
        <p:nvPicPr>
          <p:cNvPr id="221" name="Google Shape;221;p34"/>
          <p:cNvPicPr preferRelativeResize="0"/>
          <p:nvPr/>
        </p:nvPicPr>
        <p:blipFill>
          <a:blip r:embed="rId3">
            <a:alphaModFix/>
          </a:blip>
          <a:stretch>
            <a:fillRect/>
          </a:stretch>
        </p:blipFill>
        <p:spPr>
          <a:xfrm>
            <a:off x="4802000" y="0"/>
            <a:ext cx="4143673" cy="51435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5" name="Shape 225"/>
        <p:cNvGrpSpPr/>
        <p:nvPr/>
      </p:nvGrpSpPr>
      <p:grpSpPr>
        <a:xfrm>
          <a:off x="0" y="0"/>
          <a:ext cx="0" cy="0"/>
          <a:chOff x="0" y="0"/>
          <a:chExt cx="0" cy="0"/>
        </a:xfrm>
      </p:grpSpPr>
      <p:sp>
        <p:nvSpPr>
          <p:cNvPr id="226" name="Google Shape;226;p35"/>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Scaffolding - Week Four</a:t>
            </a:r>
            <a:endParaRPr/>
          </a:p>
          <a:p>
            <a:pPr indent="0" lvl="0" marL="0" rtl="0" algn="l">
              <a:spcBef>
                <a:spcPts val="0"/>
              </a:spcBef>
              <a:spcAft>
                <a:spcPts val="0"/>
              </a:spcAft>
              <a:buNone/>
            </a:pPr>
            <a:r>
              <a:t/>
            </a:r>
            <a:endParaRPr/>
          </a:p>
        </p:txBody>
      </p:sp>
      <p:sp>
        <p:nvSpPr>
          <p:cNvPr id="227" name="Google Shape;227;p35"/>
          <p:cNvSpPr txBox="1"/>
          <p:nvPr>
            <p:ph idx="1" type="body"/>
          </p:nvPr>
        </p:nvSpPr>
        <p:spPr>
          <a:xfrm>
            <a:off x="311700" y="1417800"/>
            <a:ext cx="8520600" cy="31509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Act Four - Dialectical Journal</a:t>
            </a:r>
            <a:endParaRPr/>
          </a:p>
          <a:p>
            <a:pPr indent="-342900" lvl="0" marL="457200" rtl="0" algn="l">
              <a:spcBef>
                <a:spcPts val="0"/>
              </a:spcBef>
              <a:spcAft>
                <a:spcPts val="0"/>
              </a:spcAft>
              <a:buSzPts val="1800"/>
              <a:buChar char="●"/>
            </a:pPr>
            <a:r>
              <a:rPr lang="en"/>
              <a:t>Assigned Readings - Act IV - A Midsummer Night’s Dream</a:t>
            </a:r>
            <a:endParaRPr/>
          </a:p>
          <a:p>
            <a:pPr indent="-342900" lvl="0" marL="457200" rtl="0" algn="l">
              <a:spcBef>
                <a:spcPts val="0"/>
              </a:spcBef>
              <a:spcAft>
                <a:spcPts val="0"/>
              </a:spcAft>
              <a:buSzPts val="1800"/>
              <a:buChar char="●"/>
            </a:pPr>
            <a:r>
              <a:rPr lang="en"/>
              <a:t>A Midsummer Night’s Dream Discussion Questions - Act IV</a:t>
            </a:r>
            <a:endParaRPr/>
          </a:p>
          <a:p>
            <a:pPr indent="-342900" lvl="0" marL="457200" rtl="0" algn="l">
              <a:spcBef>
                <a:spcPts val="0"/>
              </a:spcBef>
              <a:spcAft>
                <a:spcPts val="0"/>
              </a:spcAft>
              <a:buSzPts val="1800"/>
              <a:buChar char="●"/>
            </a:pPr>
            <a:r>
              <a:rPr lang="en"/>
              <a:t>Socratic Seminar Friday</a:t>
            </a:r>
            <a:endParaRPr/>
          </a:p>
          <a:p>
            <a:pPr indent="-342900" lvl="0" marL="457200" rtl="0" algn="l">
              <a:spcBef>
                <a:spcPts val="0"/>
              </a:spcBef>
              <a:spcAft>
                <a:spcPts val="0"/>
              </a:spcAft>
              <a:buSzPts val="1800"/>
              <a:buChar char="●"/>
            </a:pPr>
            <a:r>
              <a:rPr lang="en"/>
              <a:t>Students Submit Week Four Dialectical Journal and Discussion Questions for Grading</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1" name="Shape 231"/>
        <p:cNvGrpSpPr/>
        <p:nvPr/>
      </p:nvGrpSpPr>
      <p:grpSpPr>
        <a:xfrm>
          <a:off x="0" y="0"/>
          <a:ext cx="0" cy="0"/>
          <a:chOff x="0" y="0"/>
          <a:chExt cx="0" cy="0"/>
        </a:xfrm>
      </p:grpSpPr>
      <p:sp>
        <p:nvSpPr>
          <p:cNvPr id="232" name="Google Shape;232;p36"/>
          <p:cNvSpPr txBox="1"/>
          <p:nvPr>
            <p:ph type="title"/>
          </p:nvPr>
        </p:nvSpPr>
        <p:spPr>
          <a:xfrm>
            <a:off x="237775" y="119225"/>
            <a:ext cx="8520600" cy="83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ACT IV - DIALECTICAL JOURNAL</a:t>
            </a:r>
            <a:endParaRPr/>
          </a:p>
          <a:p>
            <a:pPr indent="0" lvl="0" marL="0" rtl="0" algn="l">
              <a:spcBef>
                <a:spcPts val="0"/>
              </a:spcBef>
              <a:spcAft>
                <a:spcPts val="0"/>
              </a:spcAft>
              <a:buNone/>
            </a:pPr>
            <a:r>
              <a:t/>
            </a:r>
            <a:endParaRPr/>
          </a:p>
        </p:txBody>
      </p:sp>
      <p:sp>
        <p:nvSpPr>
          <p:cNvPr id="233" name="Google Shape;233;p36"/>
          <p:cNvSpPr txBox="1"/>
          <p:nvPr>
            <p:ph idx="1" type="body"/>
          </p:nvPr>
        </p:nvSpPr>
        <p:spPr>
          <a:xfrm>
            <a:off x="311700" y="950525"/>
            <a:ext cx="8520600" cy="36183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234" name="Google Shape;234;p36"/>
          <p:cNvPicPr preferRelativeResize="0"/>
          <p:nvPr/>
        </p:nvPicPr>
        <p:blipFill>
          <a:blip r:embed="rId3">
            <a:alphaModFix/>
          </a:blip>
          <a:stretch>
            <a:fillRect/>
          </a:stretch>
        </p:blipFill>
        <p:spPr>
          <a:xfrm>
            <a:off x="311700" y="760425"/>
            <a:ext cx="8520600" cy="4140151"/>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8" name="Shape 238"/>
        <p:cNvGrpSpPr/>
        <p:nvPr/>
      </p:nvGrpSpPr>
      <p:grpSpPr>
        <a:xfrm>
          <a:off x="0" y="0"/>
          <a:ext cx="0" cy="0"/>
          <a:chOff x="0" y="0"/>
          <a:chExt cx="0" cy="0"/>
        </a:xfrm>
      </p:grpSpPr>
      <p:sp>
        <p:nvSpPr>
          <p:cNvPr id="239" name="Google Shape;239;p37"/>
          <p:cNvSpPr txBox="1"/>
          <p:nvPr>
            <p:ph type="title"/>
          </p:nvPr>
        </p:nvSpPr>
        <p:spPr>
          <a:xfrm>
            <a:off x="311700" y="1192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ACT IV - DISCUSSION QUESTIONS</a:t>
            </a:r>
            <a:endParaRPr/>
          </a:p>
          <a:p>
            <a:pPr indent="0" lvl="0" marL="0" rtl="0" algn="l">
              <a:spcBef>
                <a:spcPts val="0"/>
              </a:spcBef>
              <a:spcAft>
                <a:spcPts val="0"/>
              </a:spcAft>
              <a:buNone/>
            </a:pPr>
            <a:r>
              <a:t/>
            </a:r>
            <a:endParaRPr/>
          </a:p>
        </p:txBody>
      </p:sp>
      <p:sp>
        <p:nvSpPr>
          <p:cNvPr id="240" name="Google Shape;240;p37"/>
          <p:cNvSpPr txBox="1"/>
          <p:nvPr>
            <p:ph idx="1" type="body"/>
          </p:nvPr>
        </p:nvSpPr>
        <p:spPr>
          <a:xfrm>
            <a:off x="311700" y="887175"/>
            <a:ext cx="8520600" cy="3681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241" name="Google Shape;241;p37"/>
          <p:cNvPicPr preferRelativeResize="0"/>
          <p:nvPr/>
        </p:nvPicPr>
        <p:blipFill>
          <a:blip r:embed="rId3">
            <a:alphaModFix/>
          </a:blip>
          <a:stretch>
            <a:fillRect/>
          </a:stretch>
        </p:blipFill>
        <p:spPr>
          <a:xfrm>
            <a:off x="311700" y="764225"/>
            <a:ext cx="8520600" cy="4224649"/>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5" name="Shape 245"/>
        <p:cNvGrpSpPr/>
        <p:nvPr/>
      </p:nvGrpSpPr>
      <p:grpSpPr>
        <a:xfrm>
          <a:off x="0" y="0"/>
          <a:ext cx="0" cy="0"/>
          <a:chOff x="0" y="0"/>
          <a:chExt cx="0" cy="0"/>
        </a:xfrm>
      </p:grpSpPr>
      <p:sp>
        <p:nvSpPr>
          <p:cNvPr id="246" name="Google Shape;246;p38"/>
          <p:cNvSpPr txBox="1"/>
          <p:nvPr>
            <p:ph type="title"/>
          </p:nvPr>
        </p:nvSpPr>
        <p:spPr>
          <a:xfrm>
            <a:off x="265500" y="1084625"/>
            <a:ext cx="4045200" cy="1707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A Midsummer Night’s Dream  </a:t>
            </a:r>
            <a:endParaRPr/>
          </a:p>
        </p:txBody>
      </p:sp>
      <p:sp>
        <p:nvSpPr>
          <p:cNvPr id="247" name="Google Shape;247;p38"/>
          <p:cNvSpPr txBox="1"/>
          <p:nvPr>
            <p:ph idx="1" type="subTitle"/>
          </p:nvPr>
        </p:nvSpPr>
        <p:spPr>
          <a:xfrm>
            <a:off x="265500" y="2845200"/>
            <a:ext cx="4045200" cy="1421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400"/>
              <a:t>Socratic</a:t>
            </a:r>
            <a:endParaRPr sz="2400"/>
          </a:p>
          <a:p>
            <a:pPr indent="0" lvl="0" marL="0" rtl="0" algn="ctr">
              <a:spcBef>
                <a:spcPts val="0"/>
              </a:spcBef>
              <a:spcAft>
                <a:spcPts val="0"/>
              </a:spcAft>
              <a:buNone/>
            </a:pPr>
            <a:r>
              <a:rPr lang="en" sz="2400"/>
              <a:t>Seminar</a:t>
            </a:r>
            <a:endParaRPr sz="2400"/>
          </a:p>
          <a:p>
            <a:pPr indent="0" lvl="0" marL="0" rtl="0" algn="ctr">
              <a:spcBef>
                <a:spcPts val="0"/>
              </a:spcBef>
              <a:spcAft>
                <a:spcPts val="0"/>
              </a:spcAft>
              <a:buNone/>
            </a:pPr>
            <a:r>
              <a:rPr lang="en" sz="2400"/>
              <a:t>Friday</a:t>
            </a:r>
            <a:endParaRPr sz="2400"/>
          </a:p>
          <a:p>
            <a:pPr indent="0" lvl="0" marL="0" rtl="0" algn="ctr">
              <a:spcBef>
                <a:spcPts val="0"/>
              </a:spcBef>
              <a:spcAft>
                <a:spcPts val="0"/>
              </a:spcAft>
              <a:buNone/>
            </a:pPr>
            <a:r>
              <a:t/>
            </a:r>
            <a:endParaRPr/>
          </a:p>
        </p:txBody>
      </p:sp>
      <p:sp>
        <p:nvSpPr>
          <p:cNvPr id="248" name="Google Shape;248;p38"/>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t/>
            </a:r>
            <a:endParaRPr/>
          </a:p>
        </p:txBody>
      </p:sp>
      <p:pic>
        <p:nvPicPr>
          <p:cNvPr id="249" name="Google Shape;249;p38"/>
          <p:cNvPicPr preferRelativeResize="0"/>
          <p:nvPr/>
        </p:nvPicPr>
        <p:blipFill>
          <a:blip r:embed="rId3">
            <a:alphaModFix/>
          </a:blip>
          <a:stretch>
            <a:fillRect/>
          </a:stretch>
        </p:blipFill>
        <p:spPr>
          <a:xfrm>
            <a:off x="4752725" y="63375"/>
            <a:ext cx="4214076" cy="51435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3" name="Shape 253"/>
        <p:cNvGrpSpPr/>
        <p:nvPr/>
      </p:nvGrpSpPr>
      <p:grpSpPr>
        <a:xfrm>
          <a:off x="0" y="0"/>
          <a:ext cx="0" cy="0"/>
          <a:chOff x="0" y="0"/>
          <a:chExt cx="0" cy="0"/>
        </a:xfrm>
      </p:grpSpPr>
      <p:sp>
        <p:nvSpPr>
          <p:cNvPr id="254" name="Google Shape;254;p39"/>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Scaffolding - Week Five</a:t>
            </a:r>
            <a:endParaRPr/>
          </a:p>
          <a:p>
            <a:pPr indent="0" lvl="0" marL="0" rtl="0" algn="l">
              <a:spcBef>
                <a:spcPts val="0"/>
              </a:spcBef>
              <a:spcAft>
                <a:spcPts val="0"/>
              </a:spcAft>
              <a:buNone/>
            </a:pPr>
            <a:r>
              <a:t/>
            </a:r>
            <a:endParaRPr/>
          </a:p>
        </p:txBody>
      </p:sp>
      <p:sp>
        <p:nvSpPr>
          <p:cNvPr id="255" name="Google Shape;255;p39"/>
          <p:cNvSpPr txBox="1"/>
          <p:nvPr>
            <p:ph idx="1" type="body"/>
          </p:nvPr>
        </p:nvSpPr>
        <p:spPr>
          <a:xfrm>
            <a:off x="311700" y="1417800"/>
            <a:ext cx="8520600" cy="31509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Act Five - Dialectical Journal</a:t>
            </a:r>
            <a:endParaRPr/>
          </a:p>
          <a:p>
            <a:pPr indent="-342900" lvl="0" marL="457200" rtl="0" algn="l">
              <a:spcBef>
                <a:spcPts val="0"/>
              </a:spcBef>
              <a:spcAft>
                <a:spcPts val="0"/>
              </a:spcAft>
              <a:buSzPts val="1800"/>
              <a:buChar char="●"/>
            </a:pPr>
            <a:r>
              <a:rPr lang="en"/>
              <a:t>Assigned Readings - Act V - A Midsummer Night’s Dream</a:t>
            </a:r>
            <a:endParaRPr/>
          </a:p>
          <a:p>
            <a:pPr indent="-342900" lvl="0" marL="457200" rtl="0" algn="l">
              <a:spcBef>
                <a:spcPts val="0"/>
              </a:spcBef>
              <a:spcAft>
                <a:spcPts val="0"/>
              </a:spcAft>
              <a:buSzPts val="1800"/>
              <a:buChar char="●"/>
            </a:pPr>
            <a:r>
              <a:rPr lang="en"/>
              <a:t>A Midsummer Night’s Dream Discussion Questions - Act V</a:t>
            </a:r>
            <a:endParaRPr/>
          </a:p>
          <a:p>
            <a:pPr indent="-342900" lvl="0" marL="457200" rtl="0" algn="l">
              <a:spcBef>
                <a:spcPts val="0"/>
              </a:spcBef>
              <a:spcAft>
                <a:spcPts val="0"/>
              </a:spcAft>
              <a:buSzPts val="1800"/>
              <a:buChar char="●"/>
            </a:pPr>
            <a:r>
              <a:rPr lang="en"/>
              <a:t>Socratic Seminar Friday</a:t>
            </a:r>
            <a:endParaRPr/>
          </a:p>
          <a:p>
            <a:pPr indent="-342900" lvl="0" marL="457200" rtl="0" algn="l">
              <a:spcBef>
                <a:spcPts val="0"/>
              </a:spcBef>
              <a:spcAft>
                <a:spcPts val="0"/>
              </a:spcAft>
              <a:buSzPts val="1800"/>
              <a:buChar char="●"/>
            </a:pPr>
            <a:r>
              <a:rPr lang="en"/>
              <a:t>Students Submit Week Four Dialectical Journal and Discussion Questions for Grading</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9" name="Shape 259"/>
        <p:cNvGrpSpPr/>
        <p:nvPr/>
      </p:nvGrpSpPr>
      <p:grpSpPr>
        <a:xfrm>
          <a:off x="0" y="0"/>
          <a:ext cx="0" cy="0"/>
          <a:chOff x="0" y="0"/>
          <a:chExt cx="0" cy="0"/>
        </a:xfrm>
      </p:grpSpPr>
      <p:sp>
        <p:nvSpPr>
          <p:cNvPr id="260" name="Google Shape;260;p40"/>
          <p:cNvSpPr txBox="1"/>
          <p:nvPr>
            <p:ph type="title"/>
          </p:nvPr>
        </p:nvSpPr>
        <p:spPr>
          <a:xfrm>
            <a:off x="237775" y="119225"/>
            <a:ext cx="8520600" cy="83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ACT V - DIALECTICAL JOURNAL</a:t>
            </a:r>
            <a:endParaRPr/>
          </a:p>
          <a:p>
            <a:pPr indent="0" lvl="0" marL="0" rtl="0" algn="l">
              <a:spcBef>
                <a:spcPts val="0"/>
              </a:spcBef>
              <a:spcAft>
                <a:spcPts val="0"/>
              </a:spcAft>
              <a:buNone/>
            </a:pPr>
            <a:r>
              <a:t/>
            </a:r>
            <a:endParaRPr/>
          </a:p>
        </p:txBody>
      </p:sp>
      <p:sp>
        <p:nvSpPr>
          <p:cNvPr id="261" name="Google Shape;261;p40"/>
          <p:cNvSpPr txBox="1"/>
          <p:nvPr>
            <p:ph idx="1" type="body"/>
          </p:nvPr>
        </p:nvSpPr>
        <p:spPr>
          <a:xfrm>
            <a:off x="311700" y="950525"/>
            <a:ext cx="8520600" cy="36183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262" name="Google Shape;262;p40"/>
          <p:cNvPicPr preferRelativeResize="0"/>
          <p:nvPr/>
        </p:nvPicPr>
        <p:blipFill>
          <a:blip r:embed="rId3">
            <a:alphaModFix/>
          </a:blip>
          <a:stretch>
            <a:fillRect/>
          </a:stretch>
        </p:blipFill>
        <p:spPr>
          <a:xfrm>
            <a:off x="311700" y="813250"/>
            <a:ext cx="8520600" cy="404507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6" name="Shape 266"/>
        <p:cNvGrpSpPr/>
        <p:nvPr/>
      </p:nvGrpSpPr>
      <p:grpSpPr>
        <a:xfrm>
          <a:off x="0" y="0"/>
          <a:ext cx="0" cy="0"/>
          <a:chOff x="0" y="0"/>
          <a:chExt cx="0" cy="0"/>
        </a:xfrm>
      </p:grpSpPr>
      <p:sp>
        <p:nvSpPr>
          <p:cNvPr id="267" name="Google Shape;267;p41"/>
          <p:cNvSpPr txBox="1"/>
          <p:nvPr>
            <p:ph type="title"/>
          </p:nvPr>
        </p:nvSpPr>
        <p:spPr>
          <a:xfrm>
            <a:off x="311700" y="1192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ACT V - DISCUSSION QUESTIONS</a:t>
            </a:r>
            <a:endParaRPr/>
          </a:p>
          <a:p>
            <a:pPr indent="0" lvl="0" marL="0" rtl="0" algn="l">
              <a:spcBef>
                <a:spcPts val="0"/>
              </a:spcBef>
              <a:spcAft>
                <a:spcPts val="0"/>
              </a:spcAft>
              <a:buNone/>
            </a:pPr>
            <a:r>
              <a:t/>
            </a:r>
            <a:endParaRPr/>
          </a:p>
        </p:txBody>
      </p:sp>
      <p:sp>
        <p:nvSpPr>
          <p:cNvPr id="268" name="Google Shape;268;p41"/>
          <p:cNvSpPr txBox="1"/>
          <p:nvPr>
            <p:ph idx="1" type="body"/>
          </p:nvPr>
        </p:nvSpPr>
        <p:spPr>
          <a:xfrm>
            <a:off x="311700" y="887175"/>
            <a:ext cx="8520600" cy="3681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269" name="Google Shape;269;p41"/>
          <p:cNvPicPr preferRelativeResize="0"/>
          <p:nvPr/>
        </p:nvPicPr>
        <p:blipFill>
          <a:blip r:embed="rId3">
            <a:alphaModFix/>
          </a:blip>
          <a:stretch>
            <a:fillRect/>
          </a:stretch>
        </p:blipFill>
        <p:spPr>
          <a:xfrm>
            <a:off x="311700" y="805775"/>
            <a:ext cx="8520600" cy="4031451"/>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3" name="Shape 273"/>
        <p:cNvGrpSpPr/>
        <p:nvPr/>
      </p:nvGrpSpPr>
      <p:grpSpPr>
        <a:xfrm>
          <a:off x="0" y="0"/>
          <a:ext cx="0" cy="0"/>
          <a:chOff x="0" y="0"/>
          <a:chExt cx="0" cy="0"/>
        </a:xfrm>
      </p:grpSpPr>
      <p:sp>
        <p:nvSpPr>
          <p:cNvPr id="274" name="Google Shape;274;p42"/>
          <p:cNvSpPr txBox="1"/>
          <p:nvPr>
            <p:ph type="title"/>
          </p:nvPr>
        </p:nvSpPr>
        <p:spPr>
          <a:xfrm>
            <a:off x="265500" y="1084625"/>
            <a:ext cx="4045200" cy="1707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A Midsummer Night’s Dream  </a:t>
            </a:r>
            <a:endParaRPr/>
          </a:p>
        </p:txBody>
      </p:sp>
      <p:sp>
        <p:nvSpPr>
          <p:cNvPr id="275" name="Google Shape;275;p42"/>
          <p:cNvSpPr txBox="1"/>
          <p:nvPr>
            <p:ph idx="1" type="subTitle"/>
          </p:nvPr>
        </p:nvSpPr>
        <p:spPr>
          <a:xfrm>
            <a:off x="265500" y="2845200"/>
            <a:ext cx="4045200" cy="1421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400"/>
              <a:t>Socratic</a:t>
            </a:r>
            <a:endParaRPr sz="2400"/>
          </a:p>
          <a:p>
            <a:pPr indent="0" lvl="0" marL="0" rtl="0" algn="ctr">
              <a:spcBef>
                <a:spcPts val="0"/>
              </a:spcBef>
              <a:spcAft>
                <a:spcPts val="0"/>
              </a:spcAft>
              <a:buNone/>
            </a:pPr>
            <a:r>
              <a:rPr lang="en" sz="2400"/>
              <a:t>Seminar</a:t>
            </a:r>
            <a:endParaRPr sz="2400"/>
          </a:p>
          <a:p>
            <a:pPr indent="0" lvl="0" marL="0" rtl="0" algn="ctr">
              <a:spcBef>
                <a:spcPts val="0"/>
              </a:spcBef>
              <a:spcAft>
                <a:spcPts val="0"/>
              </a:spcAft>
              <a:buNone/>
            </a:pPr>
            <a:r>
              <a:rPr lang="en" sz="2400"/>
              <a:t>Friday</a:t>
            </a:r>
            <a:endParaRPr sz="2400"/>
          </a:p>
          <a:p>
            <a:pPr indent="0" lvl="0" marL="0" rtl="0" algn="ctr">
              <a:spcBef>
                <a:spcPts val="0"/>
              </a:spcBef>
              <a:spcAft>
                <a:spcPts val="0"/>
              </a:spcAft>
              <a:buNone/>
            </a:pPr>
            <a:r>
              <a:t/>
            </a:r>
            <a:endParaRPr/>
          </a:p>
        </p:txBody>
      </p:sp>
      <p:sp>
        <p:nvSpPr>
          <p:cNvPr id="276" name="Google Shape;276;p42"/>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t/>
            </a:r>
            <a:endParaRPr/>
          </a:p>
        </p:txBody>
      </p:sp>
      <p:pic>
        <p:nvPicPr>
          <p:cNvPr id="277" name="Google Shape;277;p42"/>
          <p:cNvPicPr preferRelativeResize="0"/>
          <p:nvPr/>
        </p:nvPicPr>
        <p:blipFill>
          <a:blip r:embed="rId3">
            <a:alphaModFix/>
          </a:blip>
          <a:stretch>
            <a:fillRect/>
          </a:stretch>
        </p:blipFill>
        <p:spPr>
          <a:xfrm>
            <a:off x="4752725" y="73925"/>
            <a:ext cx="4214076" cy="51435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1" name="Shape 281"/>
        <p:cNvGrpSpPr/>
        <p:nvPr/>
      </p:nvGrpSpPr>
      <p:grpSpPr>
        <a:xfrm>
          <a:off x="0" y="0"/>
          <a:ext cx="0" cy="0"/>
          <a:chOff x="0" y="0"/>
          <a:chExt cx="0" cy="0"/>
        </a:xfrm>
      </p:grpSpPr>
      <p:sp>
        <p:nvSpPr>
          <p:cNvPr id="282" name="Google Shape;282;p43"/>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Scaffolding - Week Six</a:t>
            </a:r>
            <a:endParaRPr/>
          </a:p>
          <a:p>
            <a:pPr indent="0" lvl="0" marL="0" rtl="0" algn="l">
              <a:spcBef>
                <a:spcPts val="0"/>
              </a:spcBef>
              <a:spcAft>
                <a:spcPts val="0"/>
              </a:spcAft>
              <a:buNone/>
            </a:pPr>
            <a:r>
              <a:t/>
            </a:r>
            <a:endParaRPr/>
          </a:p>
        </p:txBody>
      </p:sp>
      <p:sp>
        <p:nvSpPr>
          <p:cNvPr id="283" name="Google Shape;283;p43"/>
          <p:cNvSpPr txBox="1"/>
          <p:nvPr>
            <p:ph idx="1" type="body"/>
          </p:nvPr>
        </p:nvSpPr>
        <p:spPr>
          <a:xfrm>
            <a:off x="311700" y="1417800"/>
            <a:ext cx="8520600" cy="31509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Fun With Kahoot - Vocabulary Quiz</a:t>
            </a:r>
            <a:endParaRPr/>
          </a:p>
          <a:p>
            <a:pPr indent="-342900" lvl="0" marL="457200" rtl="0" algn="l">
              <a:spcBef>
                <a:spcPts val="0"/>
              </a:spcBef>
              <a:spcAft>
                <a:spcPts val="0"/>
              </a:spcAft>
              <a:buSzPts val="1800"/>
              <a:buChar char="●"/>
            </a:pPr>
            <a:r>
              <a:rPr lang="en"/>
              <a:t>Trickster Archetype Writing Assignment</a:t>
            </a:r>
            <a:endParaRPr/>
          </a:p>
          <a:p>
            <a:pPr indent="-342900" lvl="0" marL="457200" rtl="0" algn="l">
              <a:spcBef>
                <a:spcPts val="0"/>
              </a:spcBef>
              <a:spcAft>
                <a:spcPts val="0"/>
              </a:spcAft>
              <a:buSzPts val="1800"/>
              <a:buChar char="●"/>
            </a:pPr>
            <a:r>
              <a:rPr lang="en"/>
              <a:t>Lesson: Creating a Video Storyboard</a:t>
            </a:r>
            <a:endParaRPr/>
          </a:p>
          <a:p>
            <a:pPr indent="-342900" lvl="0" marL="457200" rtl="0" algn="l">
              <a:spcBef>
                <a:spcPts val="0"/>
              </a:spcBef>
              <a:spcAft>
                <a:spcPts val="0"/>
              </a:spcAft>
              <a:buSzPts val="1800"/>
              <a:buChar char="●"/>
            </a:pPr>
            <a:r>
              <a:rPr lang="en"/>
              <a:t>Sample Storyboard - “How Coyote Placed the Stars”</a:t>
            </a:r>
            <a:endParaRPr/>
          </a:p>
          <a:p>
            <a:pPr indent="-317500" lvl="1" marL="914400" rtl="0" algn="l">
              <a:spcBef>
                <a:spcPts val="0"/>
              </a:spcBef>
              <a:spcAft>
                <a:spcPts val="0"/>
              </a:spcAft>
              <a:buSzPts val="1400"/>
              <a:buChar char="○"/>
            </a:pPr>
            <a:r>
              <a:rPr lang="en"/>
              <a:t>Storyboard Introduction</a:t>
            </a:r>
            <a:endParaRPr/>
          </a:p>
          <a:p>
            <a:pPr indent="-317500" lvl="1" marL="914400" rtl="0" algn="l">
              <a:spcBef>
                <a:spcPts val="0"/>
              </a:spcBef>
              <a:spcAft>
                <a:spcPts val="0"/>
              </a:spcAft>
              <a:buSzPts val="1400"/>
              <a:buChar char="○"/>
            </a:pPr>
            <a:r>
              <a:rPr lang="en"/>
              <a:t>Scenes I - V</a:t>
            </a:r>
            <a:endParaRPr/>
          </a:p>
          <a:p>
            <a:pPr indent="-342900" lvl="0" marL="457200" rtl="0" algn="l">
              <a:spcBef>
                <a:spcPts val="0"/>
              </a:spcBef>
              <a:spcAft>
                <a:spcPts val="0"/>
              </a:spcAft>
              <a:buSzPts val="1800"/>
              <a:buChar char="●"/>
            </a:pPr>
            <a:r>
              <a:rPr lang="en"/>
              <a:t>Lesson: Create a Movie in iMovie</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7" name="Shape 287"/>
        <p:cNvGrpSpPr/>
        <p:nvPr/>
      </p:nvGrpSpPr>
      <p:grpSpPr>
        <a:xfrm>
          <a:off x="0" y="0"/>
          <a:ext cx="0" cy="0"/>
          <a:chOff x="0" y="0"/>
          <a:chExt cx="0" cy="0"/>
        </a:xfrm>
      </p:grpSpPr>
      <p:sp>
        <p:nvSpPr>
          <p:cNvPr id="288" name="Google Shape;288;p44"/>
          <p:cNvSpPr txBox="1"/>
          <p:nvPr>
            <p:ph type="title"/>
          </p:nvPr>
        </p:nvSpPr>
        <p:spPr>
          <a:xfrm>
            <a:off x="311700" y="45300"/>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Kahoot Vocabulary Quiz</a:t>
            </a:r>
            <a:endParaRPr/>
          </a:p>
          <a:p>
            <a:pPr indent="0" lvl="0" marL="0" rtl="0" algn="l">
              <a:spcBef>
                <a:spcPts val="0"/>
              </a:spcBef>
              <a:spcAft>
                <a:spcPts val="0"/>
              </a:spcAft>
              <a:buNone/>
            </a:pPr>
            <a:r>
              <a:t/>
            </a:r>
            <a:endParaRPr/>
          </a:p>
        </p:txBody>
      </p:sp>
      <p:sp>
        <p:nvSpPr>
          <p:cNvPr id="289" name="Google Shape;289;p44"/>
          <p:cNvSpPr txBox="1"/>
          <p:nvPr>
            <p:ph idx="1" type="body"/>
          </p:nvPr>
        </p:nvSpPr>
        <p:spPr>
          <a:xfrm>
            <a:off x="311700" y="887175"/>
            <a:ext cx="8520600" cy="3681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290" name="Google Shape;290;p44"/>
          <p:cNvPicPr preferRelativeResize="0"/>
          <p:nvPr/>
        </p:nvPicPr>
        <p:blipFill>
          <a:blip r:embed="rId3">
            <a:alphaModFix/>
          </a:blip>
          <a:stretch>
            <a:fillRect/>
          </a:stretch>
        </p:blipFill>
        <p:spPr>
          <a:xfrm>
            <a:off x="311700" y="764225"/>
            <a:ext cx="8570599" cy="4140151"/>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4" name="Shape 294"/>
        <p:cNvGrpSpPr/>
        <p:nvPr/>
      </p:nvGrpSpPr>
      <p:grpSpPr>
        <a:xfrm>
          <a:off x="0" y="0"/>
          <a:ext cx="0" cy="0"/>
          <a:chOff x="0" y="0"/>
          <a:chExt cx="0" cy="0"/>
        </a:xfrm>
      </p:grpSpPr>
      <p:sp>
        <p:nvSpPr>
          <p:cNvPr id="295" name="Google Shape;295;p45"/>
          <p:cNvSpPr txBox="1"/>
          <p:nvPr>
            <p:ph type="title"/>
          </p:nvPr>
        </p:nvSpPr>
        <p:spPr>
          <a:xfrm>
            <a:off x="311700" y="45300"/>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Trickster Archetype Writing Assignment</a:t>
            </a:r>
            <a:endParaRPr/>
          </a:p>
          <a:p>
            <a:pPr indent="0" lvl="0" marL="0" rtl="0" algn="l">
              <a:spcBef>
                <a:spcPts val="0"/>
              </a:spcBef>
              <a:spcAft>
                <a:spcPts val="0"/>
              </a:spcAft>
              <a:buNone/>
            </a:pPr>
            <a:r>
              <a:t/>
            </a:r>
            <a:endParaRPr/>
          </a:p>
        </p:txBody>
      </p:sp>
      <p:sp>
        <p:nvSpPr>
          <p:cNvPr id="296" name="Google Shape;296;p45"/>
          <p:cNvSpPr txBox="1"/>
          <p:nvPr>
            <p:ph idx="1" type="body"/>
          </p:nvPr>
        </p:nvSpPr>
        <p:spPr>
          <a:xfrm>
            <a:off x="311700" y="887175"/>
            <a:ext cx="8520600" cy="3681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297" name="Google Shape;297;p45"/>
          <p:cNvPicPr preferRelativeResize="0"/>
          <p:nvPr/>
        </p:nvPicPr>
        <p:blipFill>
          <a:blip r:embed="rId3">
            <a:alphaModFix/>
          </a:blip>
          <a:stretch>
            <a:fillRect/>
          </a:stretch>
        </p:blipFill>
        <p:spPr>
          <a:xfrm>
            <a:off x="311700" y="802675"/>
            <a:ext cx="8520600" cy="416005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1" name="Shape 301"/>
        <p:cNvGrpSpPr/>
        <p:nvPr/>
      </p:nvGrpSpPr>
      <p:grpSpPr>
        <a:xfrm>
          <a:off x="0" y="0"/>
          <a:ext cx="0" cy="0"/>
          <a:chOff x="0" y="0"/>
          <a:chExt cx="0" cy="0"/>
        </a:xfrm>
      </p:grpSpPr>
      <p:sp>
        <p:nvSpPr>
          <p:cNvPr id="302" name="Google Shape;302;p46"/>
          <p:cNvSpPr txBox="1"/>
          <p:nvPr>
            <p:ph type="title"/>
          </p:nvPr>
        </p:nvSpPr>
        <p:spPr>
          <a:xfrm>
            <a:off x="311700" y="45300"/>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Lesson:  Creating a Video Storyboard</a:t>
            </a:r>
            <a:endParaRPr/>
          </a:p>
          <a:p>
            <a:pPr indent="0" lvl="0" marL="0" rtl="0" algn="l">
              <a:spcBef>
                <a:spcPts val="0"/>
              </a:spcBef>
              <a:spcAft>
                <a:spcPts val="0"/>
              </a:spcAft>
              <a:buNone/>
            </a:pPr>
            <a:r>
              <a:t/>
            </a:r>
            <a:endParaRPr/>
          </a:p>
        </p:txBody>
      </p:sp>
      <p:sp>
        <p:nvSpPr>
          <p:cNvPr id="303" name="Google Shape;303;p46"/>
          <p:cNvSpPr txBox="1"/>
          <p:nvPr>
            <p:ph idx="1" type="body"/>
          </p:nvPr>
        </p:nvSpPr>
        <p:spPr>
          <a:xfrm>
            <a:off x="311700" y="887175"/>
            <a:ext cx="8520600" cy="3681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304" name="Google Shape;304;p46"/>
          <p:cNvPicPr preferRelativeResize="0"/>
          <p:nvPr/>
        </p:nvPicPr>
        <p:blipFill>
          <a:blip r:embed="rId3">
            <a:alphaModFix/>
          </a:blip>
          <a:stretch>
            <a:fillRect/>
          </a:stretch>
        </p:blipFill>
        <p:spPr>
          <a:xfrm>
            <a:off x="0" y="887175"/>
            <a:ext cx="9144000" cy="37705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8" name="Shape 308"/>
        <p:cNvGrpSpPr/>
        <p:nvPr/>
      </p:nvGrpSpPr>
      <p:grpSpPr>
        <a:xfrm>
          <a:off x="0" y="0"/>
          <a:ext cx="0" cy="0"/>
          <a:chOff x="0" y="0"/>
          <a:chExt cx="0" cy="0"/>
        </a:xfrm>
      </p:grpSpPr>
      <p:pic>
        <p:nvPicPr>
          <p:cNvPr id="309" name="Google Shape;309;p47"/>
          <p:cNvPicPr preferRelativeResize="0"/>
          <p:nvPr/>
        </p:nvPicPr>
        <p:blipFill>
          <a:blip r:embed="rId3">
            <a:alphaModFix/>
          </a:blip>
          <a:stretch>
            <a:fillRect/>
          </a:stretch>
        </p:blipFill>
        <p:spPr>
          <a:xfrm>
            <a:off x="152400" y="152400"/>
            <a:ext cx="8647415" cy="4838699"/>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3" name="Shape 313"/>
        <p:cNvGrpSpPr/>
        <p:nvPr/>
      </p:nvGrpSpPr>
      <p:grpSpPr>
        <a:xfrm>
          <a:off x="0" y="0"/>
          <a:ext cx="0" cy="0"/>
          <a:chOff x="0" y="0"/>
          <a:chExt cx="0" cy="0"/>
        </a:xfrm>
      </p:grpSpPr>
      <p:pic>
        <p:nvPicPr>
          <p:cNvPr id="314" name="Google Shape;314;p48"/>
          <p:cNvPicPr preferRelativeResize="0"/>
          <p:nvPr/>
        </p:nvPicPr>
        <p:blipFill>
          <a:blip r:embed="rId3">
            <a:alphaModFix/>
          </a:blip>
          <a:stretch>
            <a:fillRect/>
          </a:stretch>
        </p:blipFill>
        <p:spPr>
          <a:xfrm>
            <a:off x="152400" y="152400"/>
            <a:ext cx="8806585" cy="48387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8" name="Shape 318"/>
        <p:cNvGrpSpPr/>
        <p:nvPr/>
      </p:nvGrpSpPr>
      <p:grpSpPr>
        <a:xfrm>
          <a:off x="0" y="0"/>
          <a:ext cx="0" cy="0"/>
          <a:chOff x="0" y="0"/>
          <a:chExt cx="0" cy="0"/>
        </a:xfrm>
      </p:grpSpPr>
      <p:pic>
        <p:nvPicPr>
          <p:cNvPr id="319" name="Google Shape;319;p49"/>
          <p:cNvPicPr preferRelativeResize="0"/>
          <p:nvPr/>
        </p:nvPicPr>
        <p:blipFill>
          <a:blip r:embed="rId3">
            <a:alphaModFix/>
          </a:blip>
          <a:stretch>
            <a:fillRect/>
          </a:stretch>
        </p:blipFill>
        <p:spPr>
          <a:xfrm>
            <a:off x="152400" y="152400"/>
            <a:ext cx="8839202" cy="4765483"/>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3" name="Shape 323"/>
        <p:cNvGrpSpPr/>
        <p:nvPr/>
      </p:nvGrpSpPr>
      <p:grpSpPr>
        <a:xfrm>
          <a:off x="0" y="0"/>
          <a:ext cx="0" cy="0"/>
          <a:chOff x="0" y="0"/>
          <a:chExt cx="0" cy="0"/>
        </a:xfrm>
      </p:grpSpPr>
      <p:pic>
        <p:nvPicPr>
          <p:cNvPr id="324" name="Google Shape;324;p50"/>
          <p:cNvPicPr preferRelativeResize="0"/>
          <p:nvPr/>
        </p:nvPicPr>
        <p:blipFill>
          <a:blip r:embed="rId3">
            <a:alphaModFix/>
          </a:blip>
          <a:stretch>
            <a:fillRect/>
          </a:stretch>
        </p:blipFill>
        <p:spPr>
          <a:xfrm>
            <a:off x="152400" y="152400"/>
            <a:ext cx="8839200" cy="479298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8" name="Shape 328"/>
        <p:cNvGrpSpPr/>
        <p:nvPr/>
      </p:nvGrpSpPr>
      <p:grpSpPr>
        <a:xfrm>
          <a:off x="0" y="0"/>
          <a:ext cx="0" cy="0"/>
          <a:chOff x="0" y="0"/>
          <a:chExt cx="0" cy="0"/>
        </a:xfrm>
      </p:grpSpPr>
      <p:pic>
        <p:nvPicPr>
          <p:cNvPr id="329" name="Google Shape;329;p51"/>
          <p:cNvPicPr preferRelativeResize="0"/>
          <p:nvPr/>
        </p:nvPicPr>
        <p:blipFill>
          <a:blip r:embed="rId3">
            <a:alphaModFix/>
          </a:blip>
          <a:stretch>
            <a:fillRect/>
          </a:stretch>
        </p:blipFill>
        <p:spPr>
          <a:xfrm>
            <a:off x="152400" y="152400"/>
            <a:ext cx="8663433" cy="4838699"/>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3" name="Shape 333"/>
        <p:cNvGrpSpPr/>
        <p:nvPr/>
      </p:nvGrpSpPr>
      <p:grpSpPr>
        <a:xfrm>
          <a:off x="0" y="0"/>
          <a:ext cx="0" cy="0"/>
          <a:chOff x="0" y="0"/>
          <a:chExt cx="0" cy="0"/>
        </a:xfrm>
      </p:grpSpPr>
      <p:pic>
        <p:nvPicPr>
          <p:cNvPr id="334" name="Google Shape;334;p52"/>
          <p:cNvPicPr preferRelativeResize="0"/>
          <p:nvPr/>
        </p:nvPicPr>
        <p:blipFill>
          <a:blip r:embed="rId3">
            <a:alphaModFix/>
          </a:blip>
          <a:stretch>
            <a:fillRect/>
          </a:stretch>
        </p:blipFill>
        <p:spPr>
          <a:xfrm>
            <a:off x="152400" y="152400"/>
            <a:ext cx="8584792" cy="4838701"/>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8" name="Shape 338"/>
        <p:cNvGrpSpPr/>
        <p:nvPr/>
      </p:nvGrpSpPr>
      <p:grpSpPr>
        <a:xfrm>
          <a:off x="0" y="0"/>
          <a:ext cx="0" cy="0"/>
          <a:chOff x="0" y="0"/>
          <a:chExt cx="0" cy="0"/>
        </a:xfrm>
      </p:grpSpPr>
      <p:sp>
        <p:nvSpPr>
          <p:cNvPr id="339" name="Google Shape;339;p53"/>
          <p:cNvSpPr txBox="1"/>
          <p:nvPr>
            <p:ph type="title"/>
          </p:nvPr>
        </p:nvSpPr>
        <p:spPr>
          <a:xfrm>
            <a:off x="311700" y="45300"/>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Lesson:  Creating a Movie in iMovie</a:t>
            </a:r>
            <a:endParaRPr/>
          </a:p>
          <a:p>
            <a:pPr indent="0" lvl="0" marL="0" rtl="0" algn="l">
              <a:spcBef>
                <a:spcPts val="0"/>
              </a:spcBef>
              <a:spcAft>
                <a:spcPts val="0"/>
              </a:spcAft>
              <a:buNone/>
            </a:pPr>
            <a:r>
              <a:t/>
            </a:r>
            <a:endParaRPr/>
          </a:p>
        </p:txBody>
      </p:sp>
      <p:sp>
        <p:nvSpPr>
          <p:cNvPr id="340" name="Google Shape;340;p53"/>
          <p:cNvSpPr txBox="1"/>
          <p:nvPr>
            <p:ph idx="1" type="body"/>
          </p:nvPr>
        </p:nvSpPr>
        <p:spPr>
          <a:xfrm>
            <a:off x="311700" y="690300"/>
            <a:ext cx="8520600" cy="3878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341" name="Google Shape;341;p53"/>
          <p:cNvPicPr preferRelativeResize="0"/>
          <p:nvPr/>
        </p:nvPicPr>
        <p:blipFill>
          <a:blip r:embed="rId3">
            <a:alphaModFix/>
          </a:blip>
          <a:stretch>
            <a:fillRect/>
          </a:stretch>
        </p:blipFill>
        <p:spPr>
          <a:xfrm>
            <a:off x="411900" y="739300"/>
            <a:ext cx="8420400" cy="4182398"/>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5" name="Shape 345"/>
        <p:cNvGrpSpPr/>
        <p:nvPr/>
      </p:nvGrpSpPr>
      <p:grpSpPr>
        <a:xfrm>
          <a:off x="0" y="0"/>
          <a:ext cx="0" cy="0"/>
          <a:chOff x="0" y="0"/>
          <a:chExt cx="0" cy="0"/>
        </a:xfrm>
      </p:grpSpPr>
      <p:sp>
        <p:nvSpPr>
          <p:cNvPr id="346" name="Google Shape;346;p54"/>
          <p:cNvSpPr txBox="1"/>
          <p:nvPr>
            <p:ph type="title"/>
          </p:nvPr>
        </p:nvSpPr>
        <p:spPr>
          <a:xfrm>
            <a:off x="311700" y="955150"/>
            <a:ext cx="8520600" cy="2030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6000"/>
              <a:t>Final Project</a:t>
            </a:r>
            <a:endParaRPr sz="6000"/>
          </a:p>
          <a:p>
            <a:pPr indent="0" lvl="0" marL="0" rtl="0" algn="ctr">
              <a:spcBef>
                <a:spcPts val="0"/>
              </a:spcBef>
              <a:spcAft>
                <a:spcPts val="0"/>
              </a:spcAft>
              <a:buNone/>
            </a:pPr>
            <a:r>
              <a:rPr lang="en" sz="6000"/>
              <a:t>The YouTube Video</a:t>
            </a:r>
            <a:endParaRPr sz="6000"/>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0" name="Shape 350"/>
        <p:cNvGrpSpPr/>
        <p:nvPr/>
      </p:nvGrpSpPr>
      <p:grpSpPr>
        <a:xfrm>
          <a:off x="0" y="0"/>
          <a:ext cx="0" cy="0"/>
          <a:chOff x="0" y="0"/>
          <a:chExt cx="0" cy="0"/>
        </a:xfrm>
      </p:grpSpPr>
      <p:sp>
        <p:nvSpPr>
          <p:cNvPr id="351" name="Google Shape;351;p55"/>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Will Be in the Video?</a:t>
            </a:r>
            <a:endParaRPr/>
          </a:p>
        </p:txBody>
      </p:sp>
      <p:sp>
        <p:nvSpPr>
          <p:cNvPr id="352" name="Google Shape;352;p55"/>
          <p:cNvSpPr txBox="1"/>
          <p:nvPr>
            <p:ph idx="1" type="body"/>
          </p:nvPr>
        </p:nvSpPr>
        <p:spPr>
          <a:xfrm>
            <a:off x="311700" y="1417800"/>
            <a:ext cx="8520600" cy="35001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An example of the Trickster Archetype in a 21st century text</a:t>
            </a:r>
            <a:endParaRPr/>
          </a:p>
          <a:p>
            <a:pPr indent="-317500" lvl="1" marL="914400" rtl="0" algn="l">
              <a:spcBef>
                <a:spcPts val="0"/>
              </a:spcBef>
              <a:spcAft>
                <a:spcPts val="0"/>
              </a:spcAft>
              <a:buSzPts val="1400"/>
              <a:buChar char="○"/>
            </a:pPr>
            <a:r>
              <a:rPr lang="en"/>
              <a:t>This can be a TV show, Movie, Comic Book, Song, Poem, or Book</a:t>
            </a:r>
            <a:endParaRPr/>
          </a:p>
          <a:p>
            <a:pPr indent="-342900" lvl="0" marL="457200" rtl="0" algn="l">
              <a:spcBef>
                <a:spcPts val="0"/>
              </a:spcBef>
              <a:spcAft>
                <a:spcPts val="0"/>
              </a:spcAft>
              <a:buSzPts val="1800"/>
              <a:buChar char="●"/>
            </a:pPr>
            <a:r>
              <a:rPr lang="en"/>
              <a:t>Include an intro to the character chosen and the text they are from.</a:t>
            </a:r>
            <a:endParaRPr/>
          </a:p>
          <a:p>
            <a:pPr indent="-317500" lvl="1" marL="914400" rtl="0" algn="l">
              <a:spcBef>
                <a:spcPts val="0"/>
              </a:spcBef>
              <a:spcAft>
                <a:spcPts val="0"/>
              </a:spcAft>
              <a:buSzPts val="1400"/>
              <a:buChar char="○"/>
            </a:pPr>
            <a:r>
              <a:rPr lang="en"/>
              <a:t>Must include 1 Character from a text.</a:t>
            </a:r>
            <a:endParaRPr/>
          </a:p>
          <a:p>
            <a:pPr indent="-317500" lvl="2" marL="1371600" rtl="0" algn="l">
              <a:spcBef>
                <a:spcPts val="0"/>
              </a:spcBef>
              <a:spcAft>
                <a:spcPts val="0"/>
              </a:spcAft>
              <a:buSzPts val="1400"/>
              <a:buChar char="■"/>
            </a:pPr>
            <a:r>
              <a:rPr lang="en"/>
              <a:t>Can include 2 characters from the same text, for example siblings. </a:t>
            </a:r>
            <a:endParaRPr/>
          </a:p>
          <a:p>
            <a:pPr indent="-342900" lvl="0" marL="457200" rtl="0" algn="l">
              <a:spcBef>
                <a:spcPts val="0"/>
              </a:spcBef>
              <a:spcAft>
                <a:spcPts val="0"/>
              </a:spcAft>
              <a:buSzPts val="1800"/>
              <a:buChar char="●"/>
            </a:pPr>
            <a:r>
              <a:rPr lang="en"/>
              <a:t>The Video needs to be at minimum </a:t>
            </a:r>
            <a:r>
              <a:rPr b="1" lang="en"/>
              <a:t>5 Minutes long</a:t>
            </a:r>
            <a:r>
              <a:rPr lang="en"/>
              <a:t>.</a:t>
            </a:r>
            <a:endParaRPr/>
          </a:p>
          <a:p>
            <a:pPr indent="-342900" lvl="0" marL="457200" rtl="0" algn="l">
              <a:spcBef>
                <a:spcPts val="0"/>
              </a:spcBef>
              <a:spcAft>
                <a:spcPts val="0"/>
              </a:spcAft>
              <a:buSzPts val="1800"/>
              <a:buChar char="●"/>
            </a:pPr>
            <a:r>
              <a:rPr lang="en"/>
              <a:t>Video must include </a:t>
            </a:r>
            <a:endParaRPr/>
          </a:p>
          <a:p>
            <a:pPr indent="-317500" lvl="1" marL="914400" rtl="0" algn="l">
              <a:spcBef>
                <a:spcPts val="0"/>
              </a:spcBef>
              <a:spcAft>
                <a:spcPts val="0"/>
              </a:spcAft>
              <a:buSzPts val="1400"/>
              <a:buChar char="○"/>
            </a:pPr>
            <a:r>
              <a:rPr lang="en"/>
              <a:t>the traits that this character shows that are seen in the Trickster figure</a:t>
            </a:r>
            <a:endParaRPr/>
          </a:p>
          <a:p>
            <a:pPr indent="-317500" lvl="1" marL="914400" rtl="0" algn="l">
              <a:spcBef>
                <a:spcPts val="0"/>
              </a:spcBef>
              <a:spcAft>
                <a:spcPts val="0"/>
              </a:spcAft>
              <a:buSzPts val="1400"/>
              <a:buChar char="○"/>
            </a:pPr>
            <a:r>
              <a:rPr lang="en"/>
              <a:t>Examples of trickster behavior from the chosen text</a:t>
            </a:r>
            <a:endParaRPr/>
          </a:p>
          <a:p>
            <a:pPr indent="-317500" lvl="2" marL="1371600" rtl="0" algn="l">
              <a:spcBef>
                <a:spcPts val="0"/>
              </a:spcBef>
              <a:spcAft>
                <a:spcPts val="0"/>
              </a:spcAft>
              <a:buSzPts val="1400"/>
              <a:buChar char="■"/>
            </a:pPr>
            <a:r>
              <a:rPr lang="en"/>
              <a:t>Such as clips, photos, or quotes</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6" name="Shape 356"/>
        <p:cNvGrpSpPr/>
        <p:nvPr/>
      </p:nvGrpSpPr>
      <p:grpSpPr>
        <a:xfrm>
          <a:off x="0" y="0"/>
          <a:ext cx="0" cy="0"/>
          <a:chOff x="0" y="0"/>
          <a:chExt cx="0" cy="0"/>
        </a:xfrm>
      </p:grpSpPr>
      <p:sp>
        <p:nvSpPr>
          <p:cNvPr id="357" name="Google Shape;357;p56"/>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Will Be in the Video? Continued</a:t>
            </a:r>
            <a:endParaRPr/>
          </a:p>
          <a:p>
            <a:pPr indent="0" lvl="0" marL="0" rtl="0" algn="l">
              <a:spcBef>
                <a:spcPts val="0"/>
              </a:spcBef>
              <a:spcAft>
                <a:spcPts val="0"/>
              </a:spcAft>
              <a:buNone/>
            </a:pPr>
            <a:r>
              <a:t/>
            </a:r>
            <a:endParaRPr/>
          </a:p>
        </p:txBody>
      </p:sp>
      <p:sp>
        <p:nvSpPr>
          <p:cNvPr id="358" name="Google Shape;358;p56"/>
          <p:cNvSpPr txBox="1"/>
          <p:nvPr>
            <p:ph idx="1" type="body"/>
          </p:nvPr>
        </p:nvSpPr>
        <p:spPr>
          <a:xfrm>
            <a:off x="311700" y="1417800"/>
            <a:ext cx="8520600" cy="31509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As a guide, think of how to answer the following questions. Please include an answer to one in your video relating to your proof.</a:t>
            </a:r>
            <a:endParaRPr/>
          </a:p>
          <a:p>
            <a:pPr indent="-317500" lvl="1" marL="914400" rtl="0" algn="l">
              <a:spcBef>
                <a:spcPts val="0"/>
              </a:spcBef>
              <a:spcAft>
                <a:spcPts val="0"/>
              </a:spcAft>
              <a:buSzPts val="1400"/>
              <a:buChar char="○"/>
            </a:pPr>
            <a:r>
              <a:rPr lang="en"/>
              <a:t>What clues in the text lead you  to see this character as a Trickster?</a:t>
            </a:r>
            <a:endParaRPr/>
          </a:p>
          <a:p>
            <a:pPr indent="-317500" lvl="1" marL="914400" rtl="0" algn="l">
              <a:spcBef>
                <a:spcPts val="0"/>
              </a:spcBef>
              <a:spcAft>
                <a:spcPts val="0"/>
              </a:spcAft>
              <a:buSzPts val="1400"/>
              <a:buChar char="○"/>
            </a:pPr>
            <a:r>
              <a:rPr lang="en"/>
              <a:t>Why do you consider this character a Trickster? Is it based on a preconceived notion of trickster or from the listed traits of one? </a:t>
            </a:r>
            <a:endParaRPr/>
          </a:p>
          <a:p>
            <a:pPr indent="-317500" lvl="1" marL="914400" rtl="0" algn="l">
              <a:spcBef>
                <a:spcPts val="0"/>
              </a:spcBef>
              <a:spcAft>
                <a:spcPts val="0"/>
              </a:spcAft>
              <a:buSzPts val="1400"/>
              <a:buChar char="○"/>
            </a:pPr>
            <a:r>
              <a:rPr lang="en"/>
              <a:t>Do the other characters in the text refer to them as a Trickster or mischievious?</a:t>
            </a:r>
            <a:endParaRPr/>
          </a:p>
          <a:p>
            <a:pPr indent="-317500" lvl="1" marL="914400" rtl="0" algn="l">
              <a:spcBef>
                <a:spcPts val="0"/>
              </a:spcBef>
              <a:spcAft>
                <a:spcPts val="0"/>
              </a:spcAft>
              <a:buSzPts val="1400"/>
              <a:buChar char="○"/>
            </a:pPr>
            <a:r>
              <a:rPr lang="en"/>
              <a:t>Does this character have special abilities like magic or even traits such as being good at persuasion?</a:t>
            </a:r>
            <a:endParaRPr/>
          </a:p>
          <a:p>
            <a:pPr indent="-342900" lvl="0" marL="457200" rtl="0" algn="l">
              <a:spcBef>
                <a:spcPts val="0"/>
              </a:spcBef>
              <a:spcAft>
                <a:spcPts val="0"/>
              </a:spcAft>
              <a:buSzPts val="1800"/>
              <a:buChar char="●"/>
            </a:pPr>
            <a:r>
              <a:rPr lang="en"/>
              <a:t>Example outline for a </a:t>
            </a:r>
            <a:r>
              <a:rPr lang="en" u="sng">
                <a:solidFill>
                  <a:schemeClr val="hlink"/>
                </a:solidFill>
                <a:hlinkClick r:id="rId3"/>
              </a:rPr>
              <a:t>video</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2" name="Shape 362"/>
        <p:cNvGrpSpPr/>
        <p:nvPr/>
      </p:nvGrpSpPr>
      <p:grpSpPr>
        <a:xfrm>
          <a:off x="0" y="0"/>
          <a:ext cx="0" cy="0"/>
          <a:chOff x="0" y="0"/>
          <a:chExt cx="0" cy="0"/>
        </a:xfrm>
      </p:grpSpPr>
      <p:sp>
        <p:nvSpPr>
          <p:cNvPr id="363" name="Google Shape;363;p57"/>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will be gained from making a video?</a:t>
            </a:r>
            <a:endParaRPr/>
          </a:p>
        </p:txBody>
      </p:sp>
      <p:sp>
        <p:nvSpPr>
          <p:cNvPr id="364" name="Google Shape;364;p57"/>
          <p:cNvSpPr txBox="1"/>
          <p:nvPr>
            <p:ph idx="1" type="body"/>
          </p:nvPr>
        </p:nvSpPr>
        <p:spPr>
          <a:xfrm>
            <a:off x="311700" y="1417800"/>
            <a:ext cx="8520600" cy="31509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Stude</a:t>
            </a:r>
            <a:r>
              <a:rPr lang="en"/>
              <a:t>nts will demonstrate their understanding of the </a:t>
            </a:r>
            <a:r>
              <a:rPr lang="en"/>
              <a:t>characteristics</a:t>
            </a:r>
            <a:r>
              <a:rPr lang="en"/>
              <a:t> associated with the Trickster figure</a:t>
            </a:r>
            <a:endParaRPr/>
          </a:p>
          <a:p>
            <a:pPr indent="-342900" lvl="0" marL="457200" rtl="0" algn="l">
              <a:spcBef>
                <a:spcPts val="0"/>
              </a:spcBef>
              <a:spcAft>
                <a:spcPts val="0"/>
              </a:spcAft>
              <a:buSzPts val="1800"/>
              <a:buChar char="●"/>
            </a:pPr>
            <a:r>
              <a:rPr lang="en"/>
              <a:t>Apply the learned tools to contemporary works </a:t>
            </a:r>
            <a:endParaRPr/>
          </a:p>
          <a:p>
            <a:pPr indent="-342900" lvl="0" marL="457200" rtl="0" algn="l">
              <a:spcBef>
                <a:spcPts val="0"/>
              </a:spcBef>
              <a:spcAft>
                <a:spcPts val="0"/>
              </a:spcAft>
              <a:buClr>
                <a:srgbClr val="FFFFFF"/>
              </a:buClr>
              <a:buSzPts val="1800"/>
              <a:buChar char="●"/>
            </a:pPr>
            <a:r>
              <a:rPr lang="en">
                <a:solidFill>
                  <a:srgbClr val="FFFFFF"/>
                </a:solidFill>
                <a:uFill>
                  <a:noFill/>
                </a:uFill>
                <a:hlinkClick r:id="rId3"/>
              </a:rPr>
              <a:t>CCSS.ELA-LITERACY.W.11-12.6</a:t>
            </a:r>
            <a:r>
              <a:rPr lang="en">
                <a:solidFill>
                  <a:srgbClr val="FFFFFF"/>
                </a:solidFill>
              </a:rPr>
              <a:t> </a:t>
            </a:r>
            <a:r>
              <a:rPr b="1" lang="en">
                <a:solidFill>
                  <a:srgbClr val="FFFFFF"/>
                </a:solidFill>
              </a:rPr>
              <a:t>Use technology, including the Internet, to produce, publish, and update individual or shared writing products</a:t>
            </a:r>
            <a:r>
              <a:rPr lang="en">
                <a:solidFill>
                  <a:srgbClr val="FFFFFF"/>
                </a:solidFill>
              </a:rPr>
              <a:t> in response to ongoing feedback, including new arguments or information.</a:t>
            </a:r>
            <a:endParaRPr>
              <a:solidFill>
                <a:srgbClr val="FFFFFF"/>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8" name="Shape 368"/>
        <p:cNvGrpSpPr/>
        <p:nvPr/>
      </p:nvGrpSpPr>
      <p:grpSpPr>
        <a:xfrm>
          <a:off x="0" y="0"/>
          <a:ext cx="0" cy="0"/>
          <a:chOff x="0" y="0"/>
          <a:chExt cx="0" cy="0"/>
        </a:xfrm>
      </p:grpSpPr>
      <p:sp>
        <p:nvSpPr>
          <p:cNvPr id="369" name="Google Shape;369;p58"/>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Matching Exercise Instructions</a:t>
            </a:r>
            <a:endParaRPr/>
          </a:p>
        </p:txBody>
      </p:sp>
      <p:sp>
        <p:nvSpPr>
          <p:cNvPr id="370" name="Google Shape;370;p58"/>
          <p:cNvSpPr txBox="1"/>
          <p:nvPr>
            <p:ph idx="1" type="body"/>
          </p:nvPr>
        </p:nvSpPr>
        <p:spPr>
          <a:xfrm>
            <a:off x="311700" y="1417800"/>
            <a:ext cx="8520600" cy="3150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371" name="Google Shape;371;p58"/>
          <p:cNvPicPr preferRelativeResize="0"/>
          <p:nvPr/>
        </p:nvPicPr>
        <p:blipFill>
          <a:blip r:embed="rId3">
            <a:alphaModFix/>
          </a:blip>
          <a:stretch>
            <a:fillRect/>
          </a:stretch>
        </p:blipFill>
        <p:spPr>
          <a:xfrm>
            <a:off x="2021265" y="1036437"/>
            <a:ext cx="5101465" cy="3913625"/>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5" name="Shape 375"/>
        <p:cNvGrpSpPr/>
        <p:nvPr/>
      </p:nvGrpSpPr>
      <p:grpSpPr>
        <a:xfrm>
          <a:off x="0" y="0"/>
          <a:ext cx="0" cy="0"/>
          <a:chOff x="0" y="0"/>
          <a:chExt cx="0" cy="0"/>
        </a:xfrm>
      </p:grpSpPr>
      <p:sp>
        <p:nvSpPr>
          <p:cNvPr id="376" name="Google Shape;376;p59"/>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Matching Activity</a:t>
            </a:r>
            <a:endParaRPr/>
          </a:p>
        </p:txBody>
      </p:sp>
      <p:sp>
        <p:nvSpPr>
          <p:cNvPr id="377" name="Google Shape;377;p59"/>
          <p:cNvSpPr txBox="1"/>
          <p:nvPr>
            <p:ph idx="1" type="body"/>
          </p:nvPr>
        </p:nvSpPr>
        <p:spPr>
          <a:xfrm>
            <a:off x="311700" y="1417800"/>
            <a:ext cx="8520600" cy="3150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378" name="Google Shape;378;p59"/>
          <p:cNvPicPr preferRelativeResize="0"/>
          <p:nvPr/>
        </p:nvPicPr>
        <p:blipFill>
          <a:blip r:embed="rId3">
            <a:alphaModFix/>
          </a:blip>
          <a:stretch>
            <a:fillRect/>
          </a:stretch>
        </p:blipFill>
        <p:spPr>
          <a:xfrm>
            <a:off x="3603099" y="1036450"/>
            <a:ext cx="3751518" cy="3913624"/>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2" name="Shape 382"/>
        <p:cNvGrpSpPr/>
        <p:nvPr/>
      </p:nvGrpSpPr>
      <p:grpSpPr>
        <a:xfrm>
          <a:off x="0" y="0"/>
          <a:ext cx="0" cy="0"/>
          <a:chOff x="0" y="0"/>
          <a:chExt cx="0" cy="0"/>
        </a:xfrm>
      </p:grpSpPr>
      <p:sp>
        <p:nvSpPr>
          <p:cNvPr id="383" name="Google Shape;383;p60"/>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Kahoot time! (activity demo)</a:t>
            </a:r>
            <a:endParaRPr/>
          </a:p>
        </p:txBody>
      </p:sp>
      <p:sp>
        <p:nvSpPr>
          <p:cNvPr id="384" name="Google Shape;384;p60"/>
          <p:cNvSpPr txBox="1"/>
          <p:nvPr>
            <p:ph idx="1" type="body"/>
          </p:nvPr>
        </p:nvSpPr>
        <p:spPr>
          <a:xfrm>
            <a:off x="311700" y="1417800"/>
            <a:ext cx="8520600" cy="3150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Please go to </a:t>
            </a:r>
            <a:r>
              <a:rPr b="1" lang="en" u="sng"/>
              <a:t>kahoot.it</a:t>
            </a:r>
            <a:endParaRPr b="1" u="sng"/>
          </a:p>
          <a:p>
            <a:pPr indent="0" lvl="0" marL="0" rtl="0" algn="l">
              <a:spcBef>
                <a:spcPts val="1600"/>
              </a:spcBef>
              <a:spcAft>
                <a:spcPts val="0"/>
              </a:spcAft>
              <a:buNone/>
            </a:pPr>
            <a:r>
              <a:rPr lang="en" u="sng">
                <a:solidFill>
                  <a:schemeClr val="hlink"/>
                </a:solidFill>
                <a:hlinkClick r:id="rId3"/>
              </a:rPr>
              <a:t>Kahoot! | Learning Games | Make Learning Awesome!</a:t>
            </a:r>
            <a:endParaRPr/>
          </a:p>
          <a:p>
            <a:pPr indent="0" lvl="0" marL="0" rtl="0" algn="l">
              <a:spcBef>
                <a:spcPts val="1600"/>
              </a:spcBef>
              <a:spcAft>
                <a:spcPts val="0"/>
              </a:spcAft>
              <a:buNone/>
            </a:pPr>
            <a:r>
              <a:rPr lang="en"/>
              <a:t> </a:t>
            </a:r>
            <a:r>
              <a:rPr lang="en" u="sng">
                <a:solidFill>
                  <a:schemeClr val="hlink"/>
                </a:solidFill>
                <a:hlinkClick r:id="rId4"/>
              </a:rPr>
              <a:t>Play Kahoot! - Enter game PIN here!</a:t>
            </a:r>
            <a:endParaRPr/>
          </a:p>
          <a:p>
            <a:pPr indent="0" lvl="0" marL="0" rtl="0" algn="l">
              <a:spcBef>
                <a:spcPts val="1600"/>
              </a:spcBef>
              <a:spcAft>
                <a:spcPts val="0"/>
              </a:spcAft>
              <a:buNone/>
            </a:pPr>
            <a:r>
              <a:t/>
            </a:r>
            <a:endParaRPr/>
          </a:p>
          <a:p>
            <a:pPr indent="0" lvl="0" marL="0" rtl="0" algn="l">
              <a:spcBef>
                <a:spcPts val="1600"/>
              </a:spcBef>
              <a:spcAft>
                <a:spcPts val="1600"/>
              </a:spcAft>
              <a:buNone/>
            </a:pPr>
            <a:r>
              <a:rPr lang="en"/>
              <a:t>Students will have fun and as well as review what they have learned in class.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Blue &amp; Gold">
  <a:themeElements>
    <a:clrScheme name="Blue &amp; Gold">
      <a:dk1>
        <a:srgbClr val="FFFFFF"/>
      </a:dk1>
      <a:lt1>
        <a:srgbClr val="01AFD1"/>
      </a:lt1>
      <a:dk2>
        <a:srgbClr val="1E2D31"/>
      </a:dk2>
      <a:lt2>
        <a:srgbClr val="BFC7CA"/>
      </a:lt2>
      <a:accent1>
        <a:srgbClr val="006F85"/>
      </a:accent1>
      <a:accent2>
        <a:srgbClr val="AF4345"/>
      </a:accent2>
      <a:accent3>
        <a:srgbClr val="47D06A"/>
      </a:accent3>
      <a:accent4>
        <a:srgbClr val="F58F8F"/>
      </a:accent4>
      <a:accent5>
        <a:srgbClr val="F6CD4C"/>
      </a:accent5>
      <a:accent6>
        <a:srgbClr val="F8E71C"/>
      </a:accent6>
      <a:hlink>
        <a:srgbClr val="F6CD4C"/>
      </a:hlink>
      <a:folHlink>
        <a:srgbClr val="F6CD4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